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6" r:id="rId1"/>
  </p:sldMasterIdLst>
  <p:notesMasterIdLst>
    <p:notesMasterId r:id="rId26"/>
  </p:notesMasterIdLst>
  <p:handoutMasterIdLst>
    <p:handoutMasterId r:id="rId27"/>
  </p:handoutMasterIdLst>
  <p:sldIdLst>
    <p:sldId id="256" r:id="rId2"/>
    <p:sldId id="258" r:id="rId3"/>
    <p:sldId id="284" r:id="rId4"/>
    <p:sldId id="259" r:id="rId5"/>
    <p:sldId id="261" r:id="rId6"/>
    <p:sldId id="276" r:id="rId7"/>
    <p:sldId id="278" r:id="rId8"/>
    <p:sldId id="262" r:id="rId9"/>
    <p:sldId id="263" r:id="rId10"/>
    <p:sldId id="264" r:id="rId11"/>
    <p:sldId id="266" r:id="rId12"/>
    <p:sldId id="267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9" r:id="rId21"/>
    <p:sldId id="280" r:id="rId22"/>
    <p:sldId id="281" r:id="rId23"/>
    <p:sldId id="282" r:id="rId24"/>
    <p:sldId id="283" r:id="rId25"/>
  </p:sldIdLst>
  <p:sldSz cx="12192000" cy="6858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libri Light" panose="020F0302020204030204" pitchFamily="34" charset="0"/>
      <p:regular r:id="rId32"/>
      <p:italic r:id="rId33"/>
    </p:embeddedFont>
    <p:embeddedFont>
      <p:font typeface="Gulim" panose="020B0600000101010101" pitchFamily="34" charset="-127"/>
      <p:regular r:id="rId34"/>
    </p:embeddedFont>
    <p:embeddedFont>
      <p:font typeface="Neris Thin" panose="020B0604020202020204" charset="0"/>
      <p:regular r:id="rId35"/>
      <p:italic r:id="rId36"/>
    </p:embeddedFont>
    <p:embeddedFont>
      <p:font typeface="Shruti" panose="020B0502040204020203" pitchFamily="34" charset="0"/>
      <p:regular r:id="rId37"/>
      <p:bold r:id="rId3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uncan McAlynn" initials="DM" lastIdx="1" clrIdx="0">
    <p:extLst>
      <p:ext uri="{19B8F6BF-5375-455C-9EA6-DF929625EA0E}">
        <p15:presenceInfo xmlns:p15="http://schemas.microsoft.com/office/powerpoint/2012/main" userId="S-1-5-21-3388085501-1421883690-1975158108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3847"/>
    <a:srgbClr val="172345"/>
    <a:srgbClr val="FF8932"/>
    <a:srgbClr val="3553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66" autoAdjust="0"/>
    <p:restoredTop sz="70722" autoAdjust="0"/>
  </p:normalViewPr>
  <p:slideViewPr>
    <p:cSldViewPr snapToGrid="0">
      <p:cViewPr varScale="1">
        <p:scale>
          <a:sx n="46" d="100"/>
          <a:sy n="46" d="100"/>
        </p:scale>
        <p:origin x="1178" y="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7CB22BD-95D5-43DB-8B48-488F613AD13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035230-34CB-4FC7-B221-1AE5CB5B553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EFF213-A9E3-450A-957E-0EF26938188A}" type="datetimeFigureOut">
              <a:rPr lang="en-US" smtClean="0"/>
              <a:t>10/14/2018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AB56F-B999-46F6-8BFB-1CF2770676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6C06EF-C2EC-4281-AD33-932113F0DF1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82FF8-DB78-4C38-A316-CE6B4F4ABF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922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0C66FD-2FCA-4CFD-959E-B4DF18219125}" type="datetimeFigureOut">
              <a:rPr lang="en-US" smtClean="0"/>
              <a:t>10/14/2018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5AB33C-A83A-4CDF-B258-E1645F210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5808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AB33C-A83A-4CDF-B258-E1645F210B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1334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AB33C-A83A-4CDF-B258-E1645F210B1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3982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AB33C-A83A-4CDF-B258-E1645F210B1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27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AB33C-A83A-4CDF-B258-E1645F210B1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89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AB33C-A83A-4CDF-B258-E1645F210B1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404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AB33C-A83A-4CDF-B258-E1645F210B1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397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AB33C-A83A-4CDF-B258-E1645F210B1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151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5AB33C-A83A-4CDF-B258-E1645F210B1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823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0765757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2445032" y="972648"/>
            <a:ext cx="1886693" cy="2123728"/>
          </a:xfrm>
          <a:custGeom>
            <a:avLst/>
            <a:gdLst>
              <a:gd name="connsiteX0" fmla="*/ 0 w 4355432"/>
              <a:gd name="connsiteY0" fmla="*/ 0 h 2575862"/>
              <a:gd name="connsiteX1" fmla="*/ 4355432 w 4355432"/>
              <a:gd name="connsiteY1" fmla="*/ 0 h 2575862"/>
              <a:gd name="connsiteX2" fmla="*/ 4355432 w 4355432"/>
              <a:gd name="connsiteY2" fmla="*/ 2575862 h 2575862"/>
              <a:gd name="connsiteX3" fmla="*/ 0 w 4355432"/>
              <a:gd name="connsiteY3" fmla="*/ 2575862 h 2575862"/>
              <a:gd name="connsiteX4" fmla="*/ 0 w 4355432"/>
              <a:gd name="connsiteY4" fmla="*/ 0 h 2575862"/>
              <a:gd name="connsiteX0" fmla="*/ 0 w 4355432"/>
              <a:gd name="connsiteY0" fmla="*/ 0 h 2575862"/>
              <a:gd name="connsiteX1" fmla="*/ 2093494 w 4355432"/>
              <a:gd name="connsiteY1" fmla="*/ 2947 h 2575862"/>
              <a:gd name="connsiteX2" fmla="*/ 4355432 w 4355432"/>
              <a:gd name="connsiteY2" fmla="*/ 0 h 2575862"/>
              <a:gd name="connsiteX3" fmla="*/ 4355432 w 4355432"/>
              <a:gd name="connsiteY3" fmla="*/ 2575862 h 2575862"/>
              <a:gd name="connsiteX4" fmla="*/ 0 w 4355432"/>
              <a:gd name="connsiteY4" fmla="*/ 2575862 h 2575862"/>
              <a:gd name="connsiteX5" fmla="*/ 0 w 4355432"/>
              <a:gd name="connsiteY5" fmla="*/ 0 h 2575862"/>
              <a:gd name="connsiteX0" fmla="*/ 0 w 4355432"/>
              <a:gd name="connsiteY0" fmla="*/ 630129 h 3205991"/>
              <a:gd name="connsiteX1" fmla="*/ 2047453 w 4355432"/>
              <a:gd name="connsiteY1" fmla="*/ 0 h 3205991"/>
              <a:gd name="connsiteX2" fmla="*/ 4355432 w 4355432"/>
              <a:gd name="connsiteY2" fmla="*/ 630129 h 3205991"/>
              <a:gd name="connsiteX3" fmla="*/ 4355432 w 4355432"/>
              <a:gd name="connsiteY3" fmla="*/ 3205991 h 3205991"/>
              <a:gd name="connsiteX4" fmla="*/ 0 w 4355432"/>
              <a:gd name="connsiteY4" fmla="*/ 3205991 h 3205991"/>
              <a:gd name="connsiteX5" fmla="*/ 0 w 4355432"/>
              <a:gd name="connsiteY5" fmla="*/ 630129 h 3205991"/>
              <a:gd name="connsiteX0" fmla="*/ 0 w 4355432"/>
              <a:gd name="connsiteY0" fmla="*/ 630129 h 3205991"/>
              <a:gd name="connsiteX1" fmla="*/ 2047453 w 4355432"/>
              <a:gd name="connsiteY1" fmla="*/ 0 h 3205991"/>
              <a:gd name="connsiteX2" fmla="*/ 4355432 w 4355432"/>
              <a:gd name="connsiteY2" fmla="*/ 630129 h 3205991"/>
              <a:gd name="connsiteX3" fmla="*/ 4355432 w 4355432"/>
              <a:gd name="connsiteY3" fmla="*/ 3205991 h 3205991"/>
              <a:gd name="connsiteX4" fmla="*/ 2136020 w 4355432"/>
              <a:gd name="connsiteY4" fmla="*/ 3205549 h 3205991"/>
              <a:gd name="connsiteX5" fmla="*/ 0 w 4355432"/>
              <a:gd name="connsiteY5" fmla="*/ 3205991 h 3205991"/>
              <a:gd name="connsiteX6" fmla="*/ 0 w 4355432"/>
              <a:gd name="connsiteY6" fmla="*/ 630129 h 3205991"/>
              <a:gd name="connsiteX0" fmla="*/ 0 w 4355432"/>
              <a:gd name="connsiteY0" fmla="*/ 630129 h 3752967"/>
              <a:gd name="connsiteX1" fmla="*/ 2047453 w 4355432"/>
              <a:gd name="connsiteY1" fmla="*/ 0 h 3752967"/>
              <a:gd name="connsiteX2" fmla="*/ 4355432 w 4355432"/>
              <a:gd name="connsiteY2" fmla="*/ 630129 h 3752967"/>
              <a:gd name="connsiteX3" fmla="*/ 4355432 w 4355432"/>
              <a:gd name="connsiteY3" fmla="*/ 3205991 h 3752967"/>
              <a:gd name="connsiteX4" fmla="*/ 2140815 w 4355432"/>
              <a:gd name="connsiteY4" fmla="*/ 3752967 h 3752967"/>
              <a:gd name="connsiteX5" fmla="*/ 0 w 4355432"/>
              <a:gd name="connsiteY5" fmla="*/ 3205991 h 3752967"/>
              <a:gd name="connsiteX6" fmla="*/ 0 w 4355432"/>
              <a:gd name="connsiteY6" fmla="*/ 630129 h 3752967"/>
              <a:gd name="connsiteX0" fmla="*/ 0 w 4355432"/>
              <a:gd name="connsiteY0" fmla="*/ 630129 h 3863585"/>
              <a:gd name="connsiteX1" fmla="*/ 2047453 w 4355432"/>
              <a:gd name="connsiteY1" fmla="*/ 0 h 3863585"/>
              <a:gd name="connsiteX2" fmla="*/ 4355432 w 4355432"/>
              <a:gd name="connsiteY2" fmla="*/ 630129 h 3863585"/>
              <a:gd name="connsiteX3" fmla="*/ 4355432 w 4355432"/>
              <a:gd name="connsiteY3" fmla="*/ 3205991 h 3863585"/>
              <a:gd name="connsiteX4" fmla="*/ 2183979 w 4355432"/>
              <a:gd name="connsiteY4" fmla="*/ 3863585 h 3863585"/>
              <a:gd name="connsiteX5" fmla="*/ 0 w 4355432"/>
              <a:gd name="connsiteY5" fmla="*/ 3205991 h 3863585"/>
              <a:gd name="connsiteX6" fmla="*/ 0 w 4355432"/>
              <a:gd name="connsiteY6" fmla="*/ 630129 h 3863585"/>
              <a:gd name="connsiteX0" fmla="*/ 0 w 4355432"/>
              <a:gd name="connsiteY0" fmla="*/ 938772 h 4172228"/>
              <a:gd name="connsiteX1" fmla="*/ 2128077 w 4355432"/>
              <a:gd name="connsiteY1" fmla="*/ 0 h 4172228"/>
              <a:gd name="connsiteX2" fmla="*/ 4355432 w 4355432"/>
              <a:gd name="connsiteY2" fmla="*/ 938772 h 4172228"/>
              <a:gd name="connsiteX3" fmla="*/ 4355432 w 4355432"/>
              <a:gd name="connsiteY3" fmla="*/ 3514634 h 4172228"/>
              <a:gd name="connsiteX4" fmla="*/ 2183979 w 4355432"/>
              <a:gd name="connsiteY4" fmla="*/ 4172228 h 4172228"/>
              <a:gd name="connsiteX5" fmla="*/ 0 w 4355432"/>
              <a:gd name="connsiteY5" fmla="*/ 3514634 h 4172228"/>
              <a:gd name="connsiteX6" fmla="*/ 0 w 4355432"/>
              <a:gd name="connsiteY6" fmla="*/ 938772 h 4172228"/>
              <a:gd name="connsiteX0" fmla="*/ 0 w 4355432"/>
              <a:gd name="connsiteY0" fmla="*/ 938772 h 4456664"/>
              <a:gd name="connsiteX1" fmla="*/ 2128077 w 4355432"/>
              <a:gd name="connsiteY1" fmla="*/ 0 h 4456664"/>
              <a:gd name="connsiteX2" fmla="*/ 4355432 w 4355432"/>
              <a:gd name="connsiteY2" fmla="*/ 938772 h 4456664"/>
              <a:gd name="connsiteX3" fmla="*/ 4355432 w 4355432"/>
              <a:gd name="connsiteY3" fmla="*/ 3514634 h 4456664"/>
              <a:gd name="connsiteX4" fmla="*/ 2242616 w 4355432"/>
              <a:gd name="connsiteY4" fmla="*/ 4456664 h 4456664"/>
              <a:gd name="connsiteX5" fmla="*/ 0 w 4355432"/>
              <a:gd name="connsiteY5" fmla="*/ 3514634 h 4456664"/>
              <a:gd name="connsiteX6" fmla="*/ 0 w 4355432"/>
              <a:gd name="connsiteY6" fmla="*/ 938772 h 4456664"/>
              <a:gd name="connsiteX0" fmla="*/ 0 w 4355432"/>
              <a:gd name="connsiteY0" fmla="*/ 938772 h 4517182"/>
              <a:gd name="connsiteX1" fmla="*/ 2128077 w 4355432"/>
              <a:gd name="connsiteY1" fmla="*/ 0 h 4517182"/>
              <a:gd name="connsiteX2" fmla="*/ 4355432 w 4355432"/>
              <a:gd name="connsiteY2" fmla="*/ 938772 h 4517182"/>
              <a:gd name="connsiteX3" fmla="*/ 4355432 w 4355432"/>
              <a:gd name="connsiteY3" fmla="*/ 3514634 h 4517182"/>
              <a:gd name="connsiteX4" fmla="*/ 2161992 w 4355432"/>
              <a:gd name="connsiteY4" fmla="*/ 4517182 h 4517182"/>
              <a:gd name="connsiteX5" fmla="*/ 0 w 4355432"/>
              <a:gd name="connsiteY5" fmla="*/ 3514634 h 4517182"/>
              <a:gd name="connsiteX6" fmla="*/ 0 w 4355432"/>
              <a:gd name="connsiteY6" fmla="*/ 938772 h 4517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55432" h="4517182">
                <a:moveTo>
                  <a:pt x="0" y="938772"/>
                </a:moveTo>
                <a:lnTo>
                  <a:pt x="2128077" y="0"/>
                </a:lnTo>
                <a:lnTo>
                  <a:pt x="4355432" y="938772"/>
                </a:lnTo>
                <a:lnTo>
                  <a:pt x="4355432" y="3514634"/>
                </a:lnTo>
                <a:lnTo>
                  <a:pt x="2161992" y="4517182"/>
                </a:lnTo>
                <a:lnTo>
                  <a:pt x="0" y="3514634"/>
                </a:lnTo>
                <a:lnTo>
                  <a:pt x="0" y="938772"/>
                </a:lnTo>
                <a:close/>
              </a:path>
            </a:pathLst>
          </a:cu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432828" y="2897684"/>
            <a:ext cx="1286208" cy="1447801"/>
          </a:xfrm>
          <a:custGeom>
            <a:avLst/>
            <a:gdLst>
              <a:gd name="connsiteX0" fmla="*/ 0 w 4355432"/>
              <a:gd name="connsiteY0" fmla="*/ 0 h 2575862"/>
              <a:gd name="connsiteX1" fmla="*/ 4355432 w 4355432"/>
              <a:gd name="connsiteY1" fmla="*/ 0 h 2575862"/>
              <a:gd name="connsiteX2" fmla="*/ 4355432 w 4355432"/>
              <a:gd name="connsiteY2" fmla="*/ 2575862 h 2575862"/>
              <a:gd name="connsiteX3" fmla="*/ 0 w 4355432"/>
              <a:gd name="connsiteY3" fmla="*/ 2575862 h 2575862"/>
              <a:gd name="connsiteX4" fmla="*/ 0 w 4355432"/>
              <a:gd name="connsiteY4" fmla="*/ 0 h 2575862"/>
              <a:gd name="connsiteX0" fmla="*/ 0 w 4355432"/>
              <a:gd name="connsiteY0" fmla="*/ 0 h 2575862"/>
              <a:gd name="connsiteX1" fmla="*/ 2093494 w 4355432"/>
              <a:gd name="connsiteY1" fmla="*/ 2947 h 2575862"/>
              <a:gd name="connsiteX2" fmla="*/ 4355432 w 4355432"/>
              <a:gd name="connsiteY2" fmla="*/ 0 h 2575862"/>
              <a:gd name="connsiteX3" fmla="*/ 4355432 w 4355432"/>
              <a:gd name="connsiteY3" fmla="*/ 2575862 h 2575862"/>
              <a:gd name="connsiteX4" fmla="*/ 0 w 4355432"/>
              <a:gd name="connsiteY4" fmla="*/ 2575862 h 2575862"/>
              <a:gd name="connsiteX5" fmla="*/ 0 w 4355432"/>
              <a:gd name="connsiteY5" fmla="*/ 0 h 2575862"/>
              <a:gd name="connsiteX0" fmla="*/ 0 w 4355432"/>
              <a:gd name="connsiteY0" fmla="*/ 630129 h 3205991"/>
              <a:gd name="connsiteX1" fmla="*/ 2047453 w 4355432"/>
              <a:gd name="connsiteY1" fmla="*/ 0 h 3205991"/>
              <a:gd name="connsiteX2" fmla="*/ 4355432 w 4355432"/>
              <a:gd name="connsiteY2" fmla="*/ 630129 h 3205991"/>
              <a:gd name="connsiteX3" fmla="*/ 4355432 w 4355432"/>
              <a:gd name="connsiteY3" fmla="*/ 3205991 h 3205991"/>
              <a:gd name="connsiteX4" fmla="*/ 0 w 4355432"/>
              <a:gd name="connsiteY4" fmla="*/ 3205991 h 3205991"/>
              <a:gd name="connsiteX5" fmla="*/ 0 w 4355432"/>
              <a:gd name="connsiteY5" fmla="*/ 630129 h 3205991"/>
              <a:gd name="connsiteX0" fmla="*/ 0 w 4355432"/>
              <a:gd name="connsiteY0" fmla="*/ 630129 h 3205991"/>
              <a:gd name="connsiteX1" fmla="*/ 2047453 w 4355432"/>
              <a:gd name="connsiteY1" fmla="*/ 0 h 3205991"/>
              <a:gd name="connsiteX2" fmla="*/ 4355432 w 4355432"/>
              <a:gd name="connsiteY2" fmla="*/ 630129 h 3205991"/>
              <a:gd name="connsiteX3" fmla="*/ 4355432 w 4355432"/>
              <a:gd name="connsiteY3" fmla="*/ 3205991 h 3205991"/>
              <a:gd name="connsiteX4" fmla="*/ 2136020 w 4355432"/>
              <a:gd name="connsiteY4" fmla="*/ 3205549 h 3205991"/>
              <a:gd name="connsiteX5" fmla="*/ 0 w 4355432"/>
              <a:gd name="connsiteY5" fmla="*/ 3205991 h 3205991"/>
              <a:gd name="connsiteX6" fmla="*/ 0 w 4355432"/>
              <a:gd name="connsiteY6" fmla="*/ 630129 h 3205991"/>
              <a:gd name="connsiteX0" fmla="*/ 0 w 4355432"/>
              <a:gd name="connsiteY0" fmla="*/ 630129 h 3752967"/>
              <a:gd name="connsiteX1" fmla="*/ 2047453 w 4355432"/>
              <a:gd name="connsiteY1" fmla="*/ 0 h 3752967"/>
              <a:gd name="connsiteX2" fmla="*/ 4355432 w 4355432"/>
              <a:gd name="connsiteY2" fmla="*/ 630129 h 3752967"/>
              <a:gd name="connsiteX3" fmla="*/ 4355432 w 4355432"/>
              <a:gd name="connsiteY3" fmla="*/ 3205991 h 3752967"/>
              <a:gd name="connsiteX4" fmla="*/ 2140815 w 4355432"/>
              <a:gd name="connsiteY4" fmla="*/ 3752967 h 3752967"/>
              <a:gd name="connsiteX5" fmla="*/ 0 w 4355432"/>
              <a:gd name="connsiteY5" fmla="*/ 3205991 h 3752967"/>
              <a:gd name="connsiteX6" fmla="*/ 0 w 4355432"/>
              <a:gd name="connsiteY6" fmla="*/ 630129 h 3752967"/>
              <a:gd name="connsiteX0" fmla="*/ 0 w 4355432"/>
              <a:gd name="connsiteY0" fmla="*/ 630129 h 3863585"/>
              <a:gd name="connsiteX1" fmla="*/ 2047453 w 4355432"/>
              <a:gd name="connsiteY1" fmla="*/ 0 h 3863585"/>
              <a:gd name="connsiteX2" fmla="*/ 4355432 w 4355432"/>
              <a:gd name="connsiteY2" fmla="*/ 630129 h 3863585"/>
              <a:gd name="connsiteX3" fmla="*/ 4355432 w 4355432"/>
              <a:gd name="connsiteY3" fmla="*/ 3205991 h 3863585"/>
              <a:gd name="connsiteX4" fmla="*/ 2183979 w 4355432"/>
              <a:gd name="connsiteY4" fmla="*/ 3863585 h 3863585"/>
              <a:gd name="connsiteX5" fmla="*/ 0 w 4355432"/>
              <a:gd name="connsiteY5" fmla="*/ 3205991 h 3863585"/>
              <a:gd name="connsiteX6" fmla="*/ 0 w 4355432"/>
              <a:gd name="connsiteY6" fmla="*/ 630129 h 3863585"/>
              <a:gd name="connsiteX0" fmla="*/ 0 w 4355432"/>
              <a:gd name="connsiteY0" fmla="*/ 938772 h 4172228"/>
              <a:gd name="connsiteX1" fmla="*/ 2128077 w 4355432"/>
              <a:gd name="connsiteY1" fmla="*/ 0 h 4172228"/>
              <a:gd name="connsiteX2" fmla="*/ 4355432 w 4355432"/>
              <a:gd name="connsiteY2" fmla="*/ 938772 h 4172228"/>
              <a:gd name="connsiteX3" fmla="*/ 4355432 w 4355432"/>
              <a:gd name="connsiteY3" fmla="*/ 3514634 h 4172228"/>
              <a:gd name="connsiteX4" fmla="*/ 2183979 w 4355432"/>
              <a:gd name="connsiteY4" fmla="*/ 4172228 h 4172228"/>
              <a:gd name="connsiteX5" fmla="*/ 0 w 4355432"/>
              <a:gd name="connsiteY5" fmla="*/ 3514634 h 4172228"/>
              <a:gd name="connsiteX6" fmla="*/ 0 w 4355432"/>
              <a:gd name="connsiteY6" fmla="*/ 938772 h 4172228"/>
              <a:gd name="connsiteX0" fmla="*/ 0 w 4355432"/>
              <a:gd name="connsiteY0" fmla="*/ 938772 h 4456664"/>
              <a:gd name="connsiteX1" fmla="*/ 2128077 w 4355432"/>
              <a:gd name="connsiteY1" fmla="*/ 0 h 4456664"/>
              <a:gd name="connsiteX2" fmla="*/ 4355432 w 4355432"/>
              <a:gd name="connsiteY2" fmla="*/ 938772 h 4456664"/>
              <a:gd name="connsiteX3" fmla="*/ 4355432 w 4355432"/>
              <a:gd name="connsiteY3" fmla="*/ 3514634 h 4456664"/>
              <a:gd name="connsiteX4" fmla="*/ 2242616 w 4355432"/>
              <a:gd name="connsiteY4" fmla="*/ 4456664 h 4456664"/>
              <a:gd name="connsiteX5" fmla="*/ 0 w 4355432"/>
              <a:gd name="connsiteY5" fmla="*/ 3514634 h 4456664"/>
              <a:gd name="connsiteX6" fmla="*/ 0 w 4355432"/>
              <a:gd name="connsiteY6" fmla="*/ 938772 h 4456664"/>
              <a:gd name="connsiteX0" fmla="*/ 0 w 4355432"/>
              <a:gd name="connsiteY0" fmla="*/ 938772 h 4517182"/>
              <a:gd name="connsiteX1" fmla="*/ 2128077 w 4355432"/>
              <a:gd name="connsiteY1" fmla="*/ 0 h 4517182"/>
              <a:gd name="connsiteX2" fmla="*/ 4355432 w 4355432"/>
              <a:gd name="connsiteY2" fmla="*/ 938772 h 4517182"/>
              <a:gd name="connsiteX3" fmla="*/ 4355432 w 4355432"/>
              <a:gd name="connsiteY3" fmla="*/ 3514634 h 4517182"/>
              <a:gd name="connsiteX4" fmla="*/ 2161992 w 4355432"/>
              <a:gd name="connsiteY4" fmla="*/ 4517182 h 4517182"/>
              <a:gd name="connsiteX5" fmla="*/ 0 w 4355432"/>
              <a:gd name="connsiteY5" fmla="*/ 3514634 h 4517182"/>
              <a:gd name="connsiteX6" fmla="*/ 0 w 4355432"/>
              <a:gd name="connsiteY6" fmla="*/ 938772 h 4517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55432" h="4517182">
                <a:moveTo>
                  <a:pt x="0" y="938772"/>
                </a:moveTo>
                <a:lnTo>
                  <a:pt x="2128077" y="0"/>
                </a:lnTo>
                <a:lnTo>
                  <a:pt x="4355432" y="938772"/>
                </a:lnTo>
                <a:lnTo>
                  <a:pt x="4355432" y="3514634"/>
                </a:lnTo>
                <a:lnTo>
                  <a:pt x="2161992" y="4517182"/>
                </a:lnTo>
                <a:lnTo>
                  <a:pt x="0" y="3514634"/>
                </a:lnTo>
                <a:lnTo>
                  <a:pt x="0" y="938772"/>
                </a:lnTo>
                <a:close/>
              </a:path>
            </a:pathLst>
          </a:cu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73055" y="2619637"/>
            <a:ext cx="2420067" cy="2724113"/>
          </a:xfrm>
          <a:custGeom>
            <a:avLst/>
            <a:gdLst>
              <a:gd name="connsiteX0" fmla="*/ 0 w 4355432"/>
              <a:gd name="connsiteY0" fmla="*/ 0 h 2575862"/>
              <a:gd name="connsiteX1" fmla="*/ 4355432 w 4355432"/>
              <a:gd name="connsiteY1" fmla="*/ 0 h 2575862"/>
              <a:gd name="connsiteX2" fmla="*/ 4355432 w 4355432"/>
              <a:gd name="connsiteY2" fmla="*/ 2575862 h 2575862"/>
              <a:gd name="connsiteX3" fmla="*/ 0 w 4355432"/>
              <a:gd name="connsiteY3" fmla="*/ 2575862 h 2575862"/>
              <a:gd name="connsiteX4" fmla="*/ 0 w 4355432"/>
              <a:gd name="connsiteY4" fmla="*/ 0 h 2575862"/>
              <a:gd name="connsiteX0" fmla="*/ 0 w 4355432"/>
              <a:gd name="connsiteY0" fmla="*/ 0 h 2575862"/>
              <a:gd name="connsiteX1" fmla="*/ 2093494 w 4355432"/>
              <a:gd name="connsiteY1" fmla="*/ 2947 h 2575862"/>
              <a:gd name="connsiteX2" fmla="*/ 4355432 w 4355432"/>
              <a:gd name="connsiteY2" fmla="*/ 0 h 2575862"/>
              <a:gd name="connsiteX3" fmla="*/ 4355432 w 4355432"/>
              <a:gd name="connsiteY3" fmla="*/ 2575862 h 2575862"/>
              <a:gd name="connsiteX4" fmla="*/ 0 w 4355432"/>
              <a:gd name="connsiteY4" fmla="*/ 2575862 h 2575862"/>
              <a:gd name="connsiteX5" fmla="*/ 0 w 4355432"/>
              <a:gd name="connsiteY5" fmla="*/ 0 h 2575862"/>
              <a:gd name="connsiteX0" fmla="*/ 0 w 4355432"/>
              <a:gd name="connsiteY0" fmla="*/ 630129 h 3205991"/>
              <a:gd name="connsiteX1" fmla="*/ 2047453 w 4355432"/>
              <a:gd name="connsiteY1" fmla="*/ 0 h 3205991"/>
              <a:gd name="connsiteX2" fmla="*/ 4355432 w 4355432"/>
              <a:gd name="connsiteY2" fmla="*/ 630129 h 3205991"/>
              <a:gd name="connsiteX3" fmla="*/ 4355432 w 4355432"/>
              <a:gd name="connsiteY3" fmla="*/ 3205991 h 3205991"/>
              <a:gd name="connsiteX4" fmla="*/ 0 w 4355432"/>
              <a:gd name="connsiteY4" fmla="*/ 3205991 h 3205991"/>
              <a:gd name="connsiteX5" fmla="*/ 0 w 4355432"/>
              <a:gd name="connsiteY5" fmla="*/ 630129 h 3205991"/>
              <a:gd name="connsiteX0" fmla="*/ 0 w 4355432"/>
              <a:gd name="connsiteY0" fmla="*/ 630129 h 3205991"/>
              <a:gd name="connsiteX1" fmla="*/ 2047453 w 4355432"/>
              <a:gd name="connsiteY1" fmla="*/ 0 h 3205991"/>
              <a:gd name="connsiteX2" fmla="*/ 4355432 w 4355432"/>
              <a:gd name="connsiteY2" fmla="*/ 630129 h 3205991"/>
              <a:gd name="connsiteX3" fmla="*/ 4355432 w 4355432"/>
              <a:gd name="connsiteY3" fmla="*/ 3205991 h 3205991"/>
              <a:gd name="connsiteX4" fmla="*/ 2136020 w 4355432"/>
              <a:gd name="connsiteY4" fmla="*/ 3205549 h 3205991"/>
              <a:gd name="connsiteX5" fmla="*/ 0 w 4355432"/>
              <a:gd name="connsiteY5" fmla="*/ 3205991 h 3205991"/>
              <a:gd name="connsiteX6" fmla="*/ 0 w 4355432"/>
              <a:gd name="connsiteY6" fmla="*/ 630129 h 3205991"/>
              <a:gd name="connsiteX0" fmla="*/ 0 w 4355432"/>
              <a:gd name="connsiteY0" fmla="*/ 630129 h 3752967"/>
              <a:gd name="connsiteX1" fmla="*/ 2047453 w 4355432"/>
              <a:gd name="connsiteY1" fmla="*/ 0 h 3752967"/>
              <a:gd name="connsiteX2" fmla="*/ 4355432 w 4355432"/>
              <a:gd name="connsiteY2" fmla="*/ 630129 h 3752967"/>
              <a:gd name="connsiteX3" fmla="*/ 4355432 w 4355432"/>
              <a:gd name="connsiteY3" fmla="*/ 3205991 h 3752967"/>
              <a:gd name="connsiteX4" fmla="*/ 2140815 w 4355432"/>
              <a:gd name="connsiteY4" fmla="*/ 3752967 h 3752967"/>
              <a:gd name="connsiteX5" fmla="*/ 0 w 4355432"/>
              <a:gd name="connsiteY5" fmla="*/ 3205991 h 3752967"/>
              <a:gd name="connsiteX6" fmla="*/ 0 w 4355432"/>
              <a:gd name="connsiteY6" fmla="*/ 630129 h 3752967"/>
              <a:gd name="connsiteX0" fmla="*/ 0 w 4355432"/>
              <a:gd name="connsiteY0" fmla="*/ 630129 h 3863585"/>
              <a:gd name="connsiteX1" fmla="*/ 2047453 w 4355432"/>
              <a:gd name="connsiteY1" fmla="*/ 0 h 3863585"/>
              <a:gd name="connsiteX2" fmla="*/ 4355432 w 4355432"/>
              <a:gd name="connsiteY2" fmla="*/ 630129 h 3863585"/>
              <a:gd name="connsiteX3" fmla="*/ 4355432 w 4355432"/>
              <a:gd name="connsiteY3" fmla="*/ 3205991 h 3863585"/>
              <a:gd name="connsiteX4" fmla="*/ 2183979 w 4355432"/>
              <a:gd name="connsiteY4" fmla="*/ 3863585 h 3863585"/>
              <a:gd name="connsiteX5" fmla="*/ 0 w 4355432"/>
              <a:gd name="connsiteY5" fmla="*/ 3205991 h 3863585"/>
              <a:gd name="connsiteX6" fmla="*/ 0 w 4355432"/>
              <a:gd name="connsiteY6" fmla="*/ 630129 h 3863585"/>
              <a:gd name="connsiteX0" fmla="*/ 0 w 4355432"/>
              <a:gd name="connsiteY0" fmla="*/ 938772 h 4172228"/>
              <a:gd name="connsiteX1" fmla="*/ 2128077 w 4355432"/>
              <a:gd name="connsiteY1" fmla="*/ 0 h 4172228"/>
              <a:gd name="connsiteX2" fmla="*/ 4355432 w 4355432"/>
              <a:gd name="connsiteY2" fmla="*/ 938772 h 4172228"/>
              <a:gd name="connsiteX3" fmla="*/ 4355432 w 4355432"/>
              <a:gd name="connsiteY3" fmla="*/ 3514634 h 4172228"/>
              <a:gd name="connsiteX4" fmla="*/ 2183979 w 4355432"/>
              <a:gd name="connsiteY4" fmla="*/ 4172228 h 4172228"/>
              <a:gd name="connsiteX5" fmla="*/ 0 w 4355432"/>
              <a:gd name="connsiteY5" fmla="*/ 3514634 h 4172228"/>
              <a:gd name="connsiteX6" fmla="*/ 0 w 4355432"/>
              <a:gd name="connsiteY6" fmla="*/ 938772 h 4172228"/>
              <a:gd name="connsiteX0" fmla="*/ 0 w 4355432"/>
              <a:gd name="connsiteY0" fmla="*/ 938772 h 4456664"/>
              <a:gd name="connsiteX1" fmla="*/ 2128077 w 4355432"/>
              <a:gd name="connsiteY1" fmla="*/ 0 h 4456664"/>
              <a:gd name="connsiteX2" fmla="*/ 4355432 w 4355432"/>
              <a:gd name="connsiteY2" fmla="*/ 938772 h 4456664"/>
              <a:gd name="connsiteX3" fmla="*/ 4355432 w 4355432"/>
              <a:gd name="connsiteY3" fmla="*/ 3514634 h 4456664"/>
              <a:gd name="connsiteX4" fmla="*/ 2242616 w 4355432"/>
              <a:gd name="connsiteY4" fmla="*/ 4456664 h 4456664"/>
              <a:gd name="connsiteX5" fmla="*/ 0 w 4355432"/>
              <a:gd name="connsiteY5" fmla="*/ 3514634 h 4456664"/>
              <a:gd name="connsiteX6" fmla="*/ 0 w 4355432"/>
              <a:gd name="connsiteY6" fmla="*/ 938772 h 4456664"/>
              <a:gd name="connsiteX0" fmla="*/ 0 w 4355432"/>
              <a:gd name="connsiteY0" fmla="*/ 938772 h 4517182"/>
              <a:gd name="connsiteX1" fmla="*/ 2128077 w 4355432"/>
              <a:gd name="connsiteY1" fmla="*/ 0 h 4517182"/>
              <a:gd name="connsiteX2" fmla="*/ 4355432 w 4355432"/>
              <a:gd name="connsiteY2" fmla="*/ 938772 h 4517182"/>
              <a:gd name="connsiteX3" fmla="*/ 4355432 w 4355432"/>
              <a:gd name="connsiteY3" fmla="*/ 3514634 h 4517182"/>
              <a:gd name="connsiteX4" fmla="*/ 2161992 w 4355432"/>
              <a:gd name="connsiteY4" fmla="*/ 4517182 h 4517182"/>
              <a:gd name="connsiteX5" fmla="*/ 0 w 4355432"/>
              <a:gd name="connsiteY5" fmla="*/ 3514634 h 4517182"/>
              <a:gd name="connsiteX6" fmla="*/ 0 w 4355432"/>
              <a:gd name="connsiteY6" fmla="*/ 938772 h 4517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55432" h="4517182">
                <a:moveTo>
                  <a:pt x="0" y="938772"/>
                </a:moveTo>
                <a:lnTo>
                  <a:pt x="2128077" y="0"/>
                </a:lnTo>
                <a:lnTo>
                  <a:pt x="4355432" y="938772"/>
                </a:lnTo>
                <a:lnTo>
                  <a:pt x="4355432" y="3514634"/>
                </a:lnTo>
                <a:lnTo>
                  <a:pt x="2161992" y="4517182"/>
                </a:lnTo>
                <a:lnTo>
                  <a:pt x="0" y="3514634"/>
                </a:lnTo>
                <a:lnTo>
                  <a:pt x="0" y="938772"/>
                </a:lnTo>
                <a:close/>
              </a:path>
            </a:pathLst>
          </a:cu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4210702" y="3981693"/>
            <a:ext cx="1773501" cy="1996315"/>
          </a:xfrm>
          <a:custGeom>
            <a:avLst/>
            <a:gdLst>
              <a:gd name="connsiteX0" fmla="*/ 0 w 4355432"/>
              <a:gd name="connsiteY0" fmla="*/ 0 h 2575862"/>
              <a:gd name="connsiteX1" fmla="*/ 4355432 w 4355432"/>
              <a:gd name="connsiteY1" fmla="*/ 0 h 2575862"/>
              <a:gd name="connsiteX2" fmla="*/ 4355432 w 4355432"/>
              <a:gd name="connsiteY2" fmla="*/ 2575862 h 2575862"/>
              <a:gd name="connsiteX3" fmla="*/ 0 w 4355432"/>
              <a:gd name="connsiteY3" fmla="*/ 2575862 h 2575862"/>
              <a:gd name="connsiteX4" fmla="*/ 0 w 4355432"/>
              <a:gd name="connsiteY4" fmla="*/ 0 h 2575862"/>
              <a:gd name="connsiteX0" fmla="*/ 0 w 4355432"/>
              <a:gd name="connsiteY0" fmla="*/ 0 h 2575862"/>
              <a:gd name="connsiteX1" fmla="*/ 2093494 w 4355432"/>
              <a:gd name="connsiteY1" fmla="*/ 2947 h 2575862"/>
              <a:gd name="connsiteX2" fmla="*/ 4355432 w 4355432"/>
              <a:gd name="connsiteY2" fmla="*/ 0 h 2575862"/>
              <a:gd name="connsiteX3" fmla="*/ 4355432 w 4355432"/>
              <a:gd name="connsiteY3" fmla="*/ 2575862 h 2575862"/>
              <a:gd name="connsiteX4" fmla="*/ 0 w 4355432"/>
              <a:gd name="connsiteY4" fmla="*/ 2575862 h 2575862"/>
              <a:gd name="connsiteX5" fmla="*/ 0 w 4355432"/>
              <a:gd name="connsiteY5" fmla="*/ 0 h 2575862"/>
              <a:gd name="connsiteX0" fmla="*/ 0 w 4355432"/>
              <a:gd name="connsiteY0" fmla="*/ 630129 h 3205991"/>
              <a:gd name="connsiteX1" fmla="*/ 2047453 w 4355432"/>
              <a:gd name="connsiteY1" fmla="*/ 0 h 3205991"/>
              <a:gd name="connsiteX2" fmla="*/ 4355432 w 4355432"/>
              <a:gd name="connsiteY2" fmla="*/ 630129 h 3205991"/>
              <a:gd name="connsiteX3" fmla="*/ 4355432 w 4355432"/>
              <a:gd name="connsiteY3" fmla="*/ 3205991 h 3205991"/>
              <a:gd name="connsiteX4" fmla="*/ 0 w 4355432"/>
              <a:gd name="connsiteY4" fmla="*/ 3205991 h 3205991"/>
              <a:gd name="connsiteX5" fmla="*/ 0 w 4355432"/>
              <a:gd name="connsiteY5" fmla="*/ 630129 h 3205991"/>
              <a:gd name="connsiteX0" fmla="*/ 0 w 4355432"/>
              <a:gd name="connsiteY0" fmla="*/ 630129 h 3205991"/>
              <a:gd name="connsiteX1" fmla="*/ 2047453 w 4355432"/>
              <a:gd name="connsiteY1" fmla="*/ 0 h 3205991"/>
              <a:gd name="connsiteX2" fmla="*/ 4355432 w 4355432"/>
              <a:gd name="connsiteY2" fmla="*/ 630129 h 3205991"/>
              <a:gd name="connsiteX3" fmla="*/ 4355432 w 4355432"/>
              <a:gd name="connsiteY3" fmla="*/ 3205991 h 3205991"/>
              <a:gd name="connsiteX4" fmla="*/ 2136020 w 4355432"/>
              <a:gd name="connsiteY4" fmla="*/ 3205549 h 3205991"/>
              <a:gd name="connsiteX5" fmla="*/ 0 w 4355432"/>
              <a:gd name="connsiteY5" fmla="*/ 3205991 h 3205991"/>
              <a:gd name="connsiteX6" fmla="*/ 0 w 4355432"/>
              <a:gd name="connsiteY6" fmla="*/ 630129 h 3205991"/>
              <a:gd name="connsiteX0" fmla="*/ 0 w 4355432"/>
              <a:gd name="connsiteY0" fmla="*/ 630129 h 3752967"/>
              <a:gd name="connsiteX1" fmla="*/ 2047453 w 4355432"/>
              <a:gd name="connsiteY1" fmla="*/ 0 h 3752967"/>
              <a:gd name="connsiteX2" fmla="*/ 4355432 w 4355432"/>
              <a:gd name="connsiteY2" fmla="*/ 630129 h 3752967"/>
              <a:gd name="connsiteX3" fmla="*/ 4355432 w 4355432"/>
              <a:gd name="connsiteY3" fmla="*/ 3205991 h 3752967"/>
              <a:gd name="connsiteX4" fmla="*/ 2140815 w 4355432"/>
              <a:gd name="connsiteY4" fmla="*/ 3752967 h 3752967"/>
              <a:gd name="connsiteX5" fmla="*/ 0 w 4355432"/>
              <a:gd name="connsiteY5" fmla="*/ 3205991 h 3752967"/>
              <a:gd name="connsiteX6" fmla="*/ 0 w 4355432"/>
              <a:gd name="connsiteY6" fmla="*/ 630129 h 3752967"/>
              <a:gd name="connsiteX0" fmla="*/ 0 w 4355432"/>
              <a:gd name="connsiteY0" fmla="*/ 630129 h 3863585"/>
              <a:gd name="connsiteX1" fmla="*/ 2047453 w 4355432"/>
              <a:gd name="connsiteY1" fmla="*/ 0 h 3863585"/>
              <a:gd name="connsiteX2" fmla="*/ 4355432 w 4355432"/>
              <a:gd name="connsiteY2" fmla="*/ 630129 h 3863585"/>
              <a:gd name="connsiteX3" fmla="*/ 4355432 w 4355432"/>
              <a:gd name="connsiteY3" fmla="*/ 3205991 h 3863585"/>
              <a:gd name="connsiteX4" fmla="*/ 2183979 w 4355432"/>
              <a:gd name="connsiteY4" fmla="*/ 3863585 h 3863585"/>
              <a:gd name="connsiteX5" fmla="*/ 0 w 4355432"/>
              <a:gd name="connsiteY5" fmla="*/ 3205991 h 3863585"/>
              <a:gd name="connsiteX6" fmla="*/ 0 w 4355432"/>
              <a:gd name="connsiteY6" fmla="*/ 630129 h 3863585"/>
              <a:gd name="connsiteX0" fmla="*/ 0 w 4355432"/>
              <a:gd name="connsiteY0" fmla="*/ 938772 h 4172228"/>
              <a:gd name="connsiteX1" fmla="*/ 2128077 w 4355432"/>
              <a:gd name="connsiteY1" fmla="*/ 0 h 4172228"/>
              <a:gd name="connsiteX2" fmla="*/ 4355432 w 4355432"/>
              <a:gd name="connsiteY2" fmla="*/ 938772 h 4172228"/>
              <a:gd name="connsiteX3" fmla="*/ 4355432 w 4355432"/>
              <a:gd name="connsiteY3" fmla="*/ 3514634 h 4172228"/>
              <a:gd name="connsiteX4" fmla="*/ 2183979 w 4355432"/>
              <a:gd name="connsiteY4" fmla="*/ 4172228 h 4172228"/>
              <a:gd name="connsiteX5" fmla="*/ 0 w 4355432"/>
              <a:gd name="connsiteY5" fmla="*/ 3514634 h 4172228"/>
              <a:gd name="connsiteX6" fmla="*/ 0 w 4355432"/>
              <a:gd name="connsiteY6" fmla="*/ 938772 h 4172228"/>
              <a:gd name="connsiteX0" fmla="*/ 0 w 4355432"/>
              <a:gd name="connsiteY0" fmla="*/ 938772 h 4456664"/>
              <a:gd name="connsiteX1" fmla="*/ 2128077 w 4355432"/>
              <a:gd name="connsiteY1" fmla="*/ 0 h 4456664"/>
              <a:gd name="connsiteX2" fmla="*/ 4355432 w 4355432"/>
              <a:gd name="connsiteY2" fmla="*/ 938772 h 4456664"/>
              <a:gd name="connsiteX3" fmla="*/ 4355432 w 4355432"/>
              <a:gd name="connsiteY3" fmla="*/ 3514634 h 4456664"/>
              <a:gd name="connsiteX4" fmla="*/ 2242616 w 4355432"/>
              <a:gd name="connsiteY4" fmla="*/ 4456664 h 4456664"/>
              <a:gd name="connsiteX5" fmla="*/ 0 w 4355432"/>
              <a:gd name="connsiteY5" fmla="*/ 3514634 h 4456664"/>
              <a:gd name="connsiteX6" fmla="*/ 0 w 4355432"/>
              <a:gd name="connsiteY6" fmla="*/ 938772 h 4456664"/>
              <a:gd name="connsiteX0" fmla="*/ 0 w 4355432"/>
              <a:gd name="connsiteY0" fmla="*/ 938772 h 4517182"/>
              <a:gd name="connsiteX1" fmla="*/ 2128077 w 4355432"/>
              <a:gd name="connsiteY1" fmla="*/ 0 h 4517182"/>
              <a:gd name="connsiteX2" fmla="*/ 4355432 w 4355432"/>
              <a:gd name="connsiteY2" fmla="*/ 938772 h 4517182"/>
              <a:gd name="connsiteX3" fmla="*/ 4355432 w 4355432"/>
              <a:gd name="connsiteY3" fmla="*/ 3514634 h 4517182"/>
              <a:gd name="connsiteX4" fmla="*/ 2161992 w 4355432"/>
              <a:gd name="connsiteY4" fmla="*/ 4517182 h 4517182"/>
              <a:gd name="connsiteX5" fmla="*/ 0 w 4355432"/>
              <a:gd name="connsiteY5" fmla="*/ 3514634 h 4517182"/>
              <a:gd name="connsiteX6" fmla="*/ 0 w 4355432"/>
              <a:gd name="connsiteY6" fmla="*/ 938772 h 4517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55432" h="4517182">
                <a:moveTo>
                  <a:pt x="0" y="938772"/>
                </a:moveTo>
                <a:lnTo>
                  <a:pt x="2128077" y="0"/>
                </a:lnTo>
                <a:lnTo>
                  <a:pt x="4355432" y="938772"/>
                </a:lnTo>
                <a:lnTo>
                  <a:pt x="4355432" y="3514634"/>
                </a:lnTo>
                <a:lnTo>
                  <a:pt x="2161992" y="4517182"/>
                </a:lnTo>
                <a:lnTo>
                  <a:pt x="0" y="3514634"/>
                </a:lnTo>
                <a:lnTo>
                  <a:pt x="0" y="938772"/>
                </a:lnTo>
                <a:close/>
              </a:path>
            </a:pathLst>
          </a:cu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549579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5" grpId="0"/>
      <p:bldP spid="16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 userDrawn="1"/>
        </p:nvGrpSpPr>
        <p:grpSpPr>
          <a:xfrm>
            <a:off x="0" y="0"/>
            <a:ext cx="12192000" cy="6858000"/>
            <a:chOff x="4144963" y="2209800"/>
            <a:chExt cx="3902076" cy="2438401"/>
          </a:xfrm>
        </p:grpSpPr>
        <p:sp>
          <p:nvSpPr>
            <p:cNvPr id="12" name="Rectangle 6"/>
            <p:cNvSpPr>
              <a:spLocks noChangeArrowheads="1"/>
            </p:cNvSpPr>
            <p:nvPr/>
          </p:nvSpPr>
          <p:spPr bwMode="auto">
            <a:xfrm>
              <a:off x="4144963" y="2209800"/>
              <a:ext cx="3902075" cy="2438400"/>
            </a:xfrm>
            <a:prstGeom prst="rect">
              <a:avLst/>
            </a:prstGeom>
            <a:solidFill>
              <a:srgbClr val="112C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3" name="Freeform 7"/>
            <p:cNvSpPr>
              <a:spLocks/>
            </p:cNvSpPr>
            <p:nvPr/>
          </p:nvSpPr>
          <p:spPr bwMode="auto">
            <a:xfrm>
              <a:off x="4643438" y="2209800"/>
              <a:ext cx="817563" cy="90488"/>
            </a:xfrm>
            <a:custGeom>
              <a:avLst/>
              <a:gdLst>
                <a:gd name="T0" fmla="*/ 3606 w 3606"/>
                <a:gd name="T1" fmla="*/ 0 h 401"/>
                <a:gd name="T2" fmla="*/ 1705 w 3606"/>
                <a:gd name="T3" fmla="*/ 401 h 401"/>
                <a:gd name="T4" fmla="*/ 0 w 3606"/>
                <a:gd name="T5" fmla="*/ 0 h 401"/>
                <a:gd name="T6" fmla="*/ 3606 w 3606"/>
                <a:gd name="T7" fmla="*/ 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06" h="401">
                  <a:moveTo>
                    <a:pt x="3606" y="0"/>
                  </a:moveTo>
                  <a:lnTo>
                    <a:pt x="1705" y="401"/>
                  </a:lnTo>
                  <a:lnTo>
                    <a:pt x="0" y="0"/>
                  </a:lnTo>
                  <a:lnTo>
                    <a:pt x="3606" y="0"/>
                  </a:lnTo>
                  <a:close/>
                </a:path>
              </a:pathLst>
            </a:custGeom>
            <a:solidFill>
              <a:srgbClr val="9EBE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4" name="Freeform 8"/>
            <p:cNvSpPr>
              <a:spLocks/>
            </p:cNvSpPr>
            <p:nvPr/>
          </p:nvSpPr>
          <p:spPr bwMode="auto">
            <a:xfrm>
              <a:off x="4168776" y="2209800"/>
              <a:ext cx="860425" cy="330200"/>
            </a:xfrm>
            <a:custGeom>
              <a:avLst/>
              <a:gdLst>
                <a:gd name="T0" fmla="*/ 0 w 3798"/>
                <a:gd name="T1" fmla="*/ 0 h 1455"/>
                <a:gd name="T2" fmla="*/ 1152 w 3798"/>
                <a:gd name="T3" fmla="*/ 1455 h 1455"/>
                <a:gd name="T4" fmla="*/ 3798 w 3798"/>
                <a:gd name="T5" fmla="*/ 401 h 1455"/>
                <a:gd name="T6" fmla="*/ 2093 w 3798"/>
                <a:gd name="T7" fmla="*/ 0 h 1455"/>
                <a:gd name="T8" fmla="*/ 0 w 3798"/>
                <a:gd name="T9" fmla="*/ 0 h 1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98" h="1455">
                  <a:moveTo>
                    <a:pt x="0" y="0"/>
                  </a:moveTo>
                  <a:lnTo>
                    <a:pt x="1152" y="1455"/>
                  </a:lnTo>
                  <a:lnTo>
                    <a:pt x="3798" y="401"/>
                  </a:lnTo>
                  <a:lnTo>
                    <a:pt x="209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BE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5" name="Freeform 9"/>
            <p:cNvSpPr>
              <a:spLocks/>
            </p:cNvSpPr>
            <p:nvPr/>
          </p:nvSpPr>
          <p:spPr bwMode="auto">
            <a:xfrm>
              <a:off x="4178301" y="2222500"/>
              <a:ext cx="850900" cy="188913"/>
            </a:xfrm>
            <a:custGeom>
              <a:avLst/>
              <a:gdLst>
                <a:gd name="T0" fmla="*/ 3756 w 3756"/>
                <a:gd name="T1" fmla="*/ 348 h 835"/>
                <a:gd name="T2" fmla="*/ 0 w 3756"/>
                <a:gd name="T3" fmla="*/ 0 h 835"/>
                <a:gd name="T4" fmla="*/ 2534 w 3756"/>
                <a:gd name="T5" fmla="*/ 835 h 835"/>
                <a:gd name="T6" fmla="*/ 3756 w 3756"/>
                <a:gd name="T7" fmla="*/ 348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56" h="835">
                  <a:moveTo>
                    <a:pt x="3756" y="348"/>
                  </a:moveTo>
                  <a:lnTo>
                    <a:pt x="0" y="0"/>
                  </a:lnTo>
                  <a:lnTo>
                    <a:pt x="2534" y="835"/>
                  </a:lnTo>
                  <a:lnTo>
                    <a:pt x="3756" y="348"/>
                  </a:lnTo>
                  <a:close/>
                </a:path>
              </a:pathLst>
            </a:custGeom>
            <a:solidFill>
              <a:srgbClr val="4B82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6" name="Freeform 10"/>
            <p:cNvSpPr>
              <a:spLocks/>
            </p:cNvSpPr>
            <p:nvPr/>
          </p:nvSpPr>
          <p:spPr bwMode="auto">
            <a:xfrm>
              <a:off x="4144963" y="2209800"/>
              <a:ext cx="284163" cy="1014413"/>
            </a:xfrm>
            <a:custGeom>
              <a:avLst/>
              <a:gdLst>
                <a:gd name="T0" fmla="*/ 1254 w 1254"/>
                <a:gd name="T1" fmla="*/ 1455 h 4472"/>
                <a:gd name="T2" fmla="*/ 0 w 1254"/>
                <a:gd name="T3" fmla="*/ 4472 h 4472"/>
                <a:gd name="T4" fmla="*/ 0 w 1254"/>
                <a:gd name="T5" fmla="*/ 0 h 4472"/>
                <a:gd name="T6" fmla="*/ 102 w 1254"/>
                <a:gd name="T7" fmla="*/ 0 h 4472"/>
                <a:gd name="T8" fmla="*/ 1254 w 1254"/>
                <a:gd name="T9" fmla="*/ 1455 h 4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4" h="4472">
                  <a:moveTo>
                    <a:pt x="1254" y="1455"/>
                  </a:moveTo>
                  <a:lnTo>
                    <a:pt x="0" y="4472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254" y="1455"/>
                  </a:lnTo>
                  <a:close/>
                </a:path>
              </a:pathLst>
            </a:custGeom>
            <a:solidFill>
              <a:srgbClr val="2D68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7" name="Freeform 11"/>
            <p:cNvSpPr>
              <a:spLocks/>
            </p:cNvSpPr>
            <p:nvPr/>
          </p:nvSpPr>
          <p:spPr bwMode="auto">
            <a:xfrm>
              <a:off x="4144963" y="2222500"/>
              <a:ext cx="284163" cy="1001713"/>
            </a:xfrm>
            <a:custGeom>
              <a:avLst/>
              <a:gdLst>
                <a:gd name="T0" fmla="*/ 1254 w 1254"/>
                <a:gd name="T1" fmla="*/ 1402 h 4419"/>
                <a:gd name="T2" fmla="*/ 0 w 1254"/>
                <a:gd name="T3" fmla="*/ 4419 h 4419"/>
                <a:gd name="T4" fmla="*/ 0 w 1254"/>
                <a:gd name="T5" fmla="*/ 1478 h 4419"/>
                <a:gd name="T6" fmla="*/ 144 w 1254"/>
                <a:gd name="T7" fmla="*/ 0 h 4419"/>
                <a:gd name="T8" fmla="*/ 1254 w 1254"/>
                <a:gd name="T9" fmla="*/ 1402 h 4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4" h="4419">
                  <a:moveTo>
                    <a:pt x="1254" y="1402"/>
                  </a:moveTo>
                  <a:lnTo>
                    <a:pt x="0" y="4419"/>
                  </a:lnTo>
                  <a:lnTo>
                    <a:pt x="0" y="1478"/>
                  </a:lnTo>
                  <a:lnTo>
                    <a:pt x="144" y="0"/>
                  </a:lnTo>
                  <a:lnTo>
                    <a:pt x="1254" y="1402"/>
                  </a:lnTo>
                  <a:close/>
                </a:path>
              </a:pathLst>
            </a:custGeom>
            <a:solidFill>
              <a:srgbClr val="113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8" name="Freeform 12"/>
            <p:cNvSpPr>
              <a:spLocks/>
            </p:cNvSpPr>
            <p:nvPr/>
          </p:nvSpPr>
          <p:spPr bwMode="auto">
            <a:xfrm>
              <a:off x="4144963" y="2540000"/>
              <a:ext cx="511175" cy="850900"/>
            </a:xfrm>
            <a:custGeom>
              <a:avLst/>
              <a:gdLst>
                <a:gd name="T0" fmla="*/ 0 w 2254"/>
                <a:gd name="T1" fmla="*/ 3755 h 3755"/>
                <a:gd name="T2" fmla="*/ 2254 w 2254"/>
                <a:gd name="T3" fmla="*/ 2764 h 3755"/>
                <a:gd name="T4" fmla="*/ 1254 w 2254"/>
                <a:gd name="T5" fmla="*/ 0 h 3755"/>
                <a:gd name="T6" fmla="*/ 0 w 2254"/>
                <a:gd name="T7" fmla="*/ 3017 h 3755"/>
                <a:gd name="T8" fmla="*/ 0 w 2254"/>
                <a:gd name="T9" fmla="*/ 3755 h 37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4" h="3755">
                  <a:moveTo>
                    <a:pt x="0" y="3755"/>
                  </a:moveTo>
                  <a:lnTo>
                    <a:pt x="2254" y="2764"/>
                  </a:lnTo>
                  <a:lnTo>
                    <a:pt x="1254" y="0"/>
                  </a:lnTo>
                  <a:lnTo>
                    <a:pt x="0" y="3017"/>
                  </a:lnTo>
                  <a:lnTo>
                    <a:pt x="0" y="3755"/>
                  </a:lnTo>
                  <a:close/>
                </a:path>
              </a:pathLst>
            </a:custGeom>
            <a:solidFill>
              <a:srgbClr val="275B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9" name="Freeform 13"/>
            <p:cNvSpPr>
              <a:spLocks/>
            </p:cNvSpPr>
            <p:nvPr/>
          </p:nvSpPr>
          <p:spPr bwMode="auto">
            <a:xfrm>
              <a:off x="4429126" y="2540000"/>
              <a:ext cx="698500" cy="627063"/>
            </a:xfrm>
            <a:custGeom>
              <a:avLst/>
              <a:gdLst>
                <a:gd name="T0" fmla="*/ 1000 w 3077"/>
                <a:gd name="T1" fmla="*/ 2764 h 2764"/>
                <a:gd name="T2" fmla="*/ 3077 w 3077"/>
                <a:gd name="T3" fmla="*/ 2538 h 2764"/>
                <a:gd name="T4" fmla="*/ 0 w 3077"/>
                <a:gd name="T5" fmla="*/ 0 h 2764"/>
                <a:gd name="T6" fmla="*/ 1000 w 3077"/>
                <a:gd name="T7" fmla="*/ 2764 h 27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77" h="2764">
                  <a:moveTo>
                    <a:pt x="1000" y="2764"/>
                  </a:moveTo>
                  <a:lnTo>
                    <a:pt x="3077" y="2538"/>
                  </a:lnTo>
                  <a:lnTo>
                    <a:pt x="0" y="0"/>
                  </a:lnTo>
                  <a:lnTo>
                    <a:pt x="1000" y="2764"/>
                  </a:lnTo>
                  <a:close/>
                </a:path>
              </a:pathLst>
            </a:custGeom>
            <a:solidFill>
              <a:srgbClr val="5C8E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0" name="Freeform 14"/>
            <p:cNvSpPr>
              <a:spLocks/>
            </p:cNvSpPr>
            <p:nvPr/>
          </p:nvSpPr>
          <p:spPr bwMode="auto">
            <a:xfrm>
              <a:off x="4656138" y="2874963"/>
              <a:ext cx="471488" cy="292100"/>
            </a:xfrm>
            <a:custGeom>
              <a:avLst/>
              <a:gdLst>
                <a:gd name="T0" fmla="*/ 793 w 2077"/>
                <a:gd name="T1" fmla="*/ 0 h 1286"/>
                <a:gd name="T2" fmla="*/ 0 w 2077"/>
                <a:gd name="T3" fmla="*/ 1286 h 1286"/>
                <a:gd name="T4" fmla="*/ 2077 w 2077"/>
                <a:gd name="T5" fmla="*/ 1060 h 1286"/>
                <a:gd name="T6" fmla="*/ 793 w 2077"/>
                <a:gd name="T7" fmla="*/ 0 h 1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7" h="1286">
                  <a:moveTo>
                    <a:pt x="793" y="0"/>
                  </a:moveTo>
                  <a:lnTo>
                    <a:pt x="0" y="1286"/>
                  </a:lnTo>
                  <a:lnTo>
                    <a:pt x="2077" y="1060"/>
                  </a:lnTo>
                  <a:lnTo>
                    <a:pt x="793" y="0"/>
                  </a:lnTo>
                  <a:close/>
                </a:path>
              </a:pathLst>
            </a:custGeom>
            <a:solidFill>
              <a:srgbClr val="2C65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1" name="Freeform 15"/>
            <p:cNvSpPr>
              <a:spLocks/>
            </p:cNvSpPr>
            <p:nvPr/>
          </p:nvSpPr>
          <p:spPr bwMode="auto">
            <a:xfrm>
              <a:off x="4752976" y="2411413"/>
              <a:ext cx="457200" cy="463550"/>
            </a:xfrm>
            <a:custGeom>
              <a:avLst/>
              <a:gdLst>
                <a:gd name="T0" fmla="*/ 0 w 2018"/>
                <a:gd name="T1" fmla="*/ 0 h 2045"/>
                <a:gd name="T2" fmla="*/ 369 w 2018"/>
                <a:gd name="T3" fmla="*/ 2045 h 2045"/>
                <a:gd name="T4" fmla="*/ 2018 w 2018"/>
                <a:gd name="T5" fmla="*/ 1438 h 2045"/>
                <a:gd name="T6" fmla="*/ 0 w 2018"/>
                <a:gd name="T7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8" h="2045">
                  <a:moveTo>
                    <a:pt x="0" y="0"/>
                  </a:moveTo>
                  <a:lnTo>
                    <a:pt x="369" y="2045"/>
                  </a:lnTo>
                  <a:lnTo>
                    <a:pt x="2018" y="14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82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2" name="Freeform 16"/>
            <p:cNvSpPr>
              <a:spLocks/>
            </p:cNvSpPr>
            <p:nvPr/>
          </p:nvSpPr>
          <p:spPr bwMode="auto">
            <a:xfrm>
              <a:off x="4835526" y="2736850"/>
              <a:ext cx="374650" cy="377825"/>
            </a:xfrm>
            <a:custGeom>
              <a:avLst/>
              <a:gdLst>
                <a:gd name="T0" fmla="*/ 1284 w 1649"/>
                <a:gd name="T1" fmla="*/ 1667 h 1667"/>
                <a:gd name="T2" fmla="*/ 1649 w 1649"/>
                <a:gd name="T3" fmla="*/ 0 h 1667"/>
                <a:gd name="T4" fmla="*/ 0 w 1649"/>
                <a:gd name="T5" fmla="*/ 607 h 1667"/>
                <a:gd name="T6" fmla="*/ 1284 w 1649"/>
                <a:gd name="T7" fmla="*/ 1667 h 1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49" h="1667">
                  <a:moveTo>
                    <a:pt x="1284" y="1667"/>
                  </a:moveTo>
                  <a:lnTo>
                    <a:pt x="1649" y="0"/>
                  </a:lnTo>
                  <a:lnTo>
                    <a:pt x="0" y="607"/>
                  </a:lnTo>
                  <a:lnTo>
                    <a:pt x="1284" y="1667"/>
                  </a:lnTo>
                  <a:close/>
                </a:path>
              </a:pathLst>
            </a:custGeom>
            <a:solidFill>
              <a:srgbClr val="4B82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3" name="Freeform 17"/>
            <p:cNvSpPr>
              <a:spLocks/>
            </p:cNvSpPr>
            <p:nvPr/>
          </p:nvSpPr>
          <p:spPr bwMode="auto">
            <a:xfrm>
              <a:off x="5029201" y="2300288"/>
              <a:ext cx="517525" cy="436563"/>
            </a:xfrm>
            <a:custGeom>
              <a:avLst/>
              <a:gdLst>
                <a:gd name="T0" fmla="*/ 796 w 2280"/>
                <a:gd name="T1" fmla="*/ 1925 h 1925"/>
                <a:gd name="T2" fmla="*/ 2280 w 2280"/>
                <a:gd name="T3" fmla="*/ 1484 h 1925"/>
                <a:gd name="T4" fmla="*/ 0 w 2280"/>
                <a:gd name="T5" fmla="*/ 0 h 1925"/>
                <a:gd name="T6" fmla="*/ 796 w 2280"/>
                <a:gd name="T7" fmla="*/ 1925 h 1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80" h="1925">
                  <a:moveTo>
                    <a:pt x="796" y="1925"/>
                  </a:moveTo>
                  <a:lnTo>
                    <a:pt x="2280" y="1484"/>
                  </a:lnTo>
                  <a:lnTo>
                    <a:pt x="0" y="0"/>
                  </a:lnTo>
                  <a:lnTo>
                    <a:pt x="796" y="1925"/>
                  </a:lnTo>
                  <a:close/>
                </a:path>
              </a:pathLst>
            </a:custGeom>
            <a:solidFill>
              <a:srgbClr val="5C8E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4" name="Freeform 18"/>
            <p:cNvSpPr>
              <a:spLocks/>
            </p:cNvSpPr>
            <p:nvPr/>
          </p:nvSpPr>
          <p:spPr bwMode="auto">
            <a:xfrm>
              <a:off x="5210176" y="2636838"/>
              <a:ext cx="414338" cy="558800"/>
            </a:xfrm>
            <a:custGeom>
              <a:avLst/>
              <a:gdLst>
                <a:gd name="T0" fmla="*/ 0 w 1829"/>
                <a:gd name="T1" fmla="*/ 441 h 2463"/>
                <a:gd name="T2" fmla="*/ 1829 w 1829"/>
                <a:gd name="T3" fmla="*/ 2463 h 2463"/>
                <a:gd name="T4" fmla="*/ 1484 w 1829"/>
                <a:gd name="T5" fmla="*/ 0 h 2463"/>
                <a:gd name="T6" fmla="*/ 0 w 1829"/>
                <a:gd name="T7" fmla="*/ 441 h 2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29" h="2463">
                  <a:moveTo>
                    <a:pt x="0" y="441"/>
                  </a:moveTo>
                  <a:lnTo>
                    <a:pt x="1829" y="2463"/>
                  </a:lnTo>
                  <a:lnTo>
                    <a:pt x="1484" y="0"/>
                  </a:lnTo>
                  <a:lnTo>
                    <a:pt x="0" y="441"/>
                  </a:lnTo>
                  <a:close/>
                </a:path>
              </a:pathLst>
            </a:custGeom>
            <a:solidFill>
              <a:srgbClr val="3572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5" name="Freeform 19"/>
            <p:cNvSpPr>
              <a:spLocks/>
            </p:cNvSpPr>
            <p:nvPr/>
          </p:nvSpPr>
          <p:spPr bwMode="auto">
            <a:xfrm>
              <a:off x="5127626" y="2736850"/>
              <a:ext cx="496888" cy="458788"/>
            </a:xfrm>
            <a:custGeom>
              <a:avLst/>
              <a:gdLst>
                <a:gd name="T0" fmla="*/ 0 w 2194"/>
                <a:gd name="T1" fmla="*/ 1667 h 2022"/>
                <a:gd name="T2" fmla="*/ 2194 w 2194"/>
                <a:gd name="T3" fmla="*/ 2022 h 2022"/>
                <a:gd name="T4" fmla="*/ 365 w 2194"/>
                <a:gd name="T5" fmla="*/ 0 h 2022"/>
                <a:gd name="T6" fmla="*/ 0 w 2194"/>
                <a:gd name="T7" fmla="*/ 1667 h 20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4" h="2022">
                  <a:moveTo>
                    <a:pt x="0" y="1667"/>
                  </a:moveTo>
                  <a:lnTo>
                    <a:pt x="2194" y="2022"/>
                  </a:lnTo>
                  <a:lnTo>
                    <a:pt x="365" y="0"/>
                  </a:lnTo>
                  <a:lnTo>
                    <a:pt x="0" y="1667"/>
                  </a:lnTo>
                  <a:close/>
                </a:path>
              </a:pathLst>
            </a:custGeom>
            <a:solidFill>
              <a:srgbClr val="225F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6" name="Freeform 20"/>
            <p:cNvSpPr>
              <a:spLocks/>
            </p:cNvSpPr>
            <p:nvPr/>
          </p:nvSpPr>
          <p:spPr bwMode="auto">
            <a:xfrm>
              <a:off x="5546726" y="2636838"/>
              <a:ext cx="268288" cy="558800"/>
            </a:xfrm>
            <a:custGeom>
              <a:avLst/>
              <a:gdLst>
                <a:gd name="T0" fmla="*/ 0 w 1184"/>
                <a:gd name="T1" fmla="*/ 0 h 2463"/>
                <a:gd name="T2" fmla="*/ 1184 w 1184"/>
                <a:gd name="T3" fmla="*/ 677 h 2463"/>
                <a:gd name="T4" fmla="*/ 345 w 1184"/>
                <a:gd name="T5" fmla="*/ 2463 h 2463"/>
                <a:gd name="T6" fmla="*/ 0 w 1184"/>
                <a:gd name="T7" fmla="*/ 0 h 2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4" h="2463">
                  <a:moveTo>
                    <a:pt x="0" y="0"/>
                  </a:moveTo>
                  <a:lnTo>
                    <a:pt x="1184" y="677"/>
                  </a:lnTo>
                  <a:lnTo>
                    <a:pt x="345" y="24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82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7" name="Freeform 21"/>
            <p:cNvSpPr>
              <a:spLocks/>
            </p:cNvSpPr>
            <p:nvPr/>
          </p:nvSpPr>
          <p:spPr bwMode="auto">
            <a:xfrm>
              <a:off x="5624513" y="2790825"/>
              <a:ext cx="450850" cy="519113"/>
            </a:xfrm>
            <a:custGeom>
              <a:avLst/>
              <a:gdLst>
                <a:gd name="T0" fmla="*/ 839 w 1990"/>
                <a:gd name="T1" fmla="*/ 0 h 2291"/>
                <a:gd name="T2" fmla="*/ 1990 w 1990"/>
                <a:gd name="T3" fmla="*/ 2291 h 2291"/>
                <a:gd name="T4" fmla="*/ 0 w 1990"/>
                <a:gd name="T5" fmla="*/ 1786 h 2291"/>
                <a:gd name="T6" fmla="*/ 839 w 1990"/>
                <a:gd name="T7" fmla="*/ 0 h 2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90" h="2291">
                  <a:moveTo>
                    <a:pt x="839" y="0"/>
                  </a:moveTo>
                  <a:lnTo>
                    <a:pt x="1990" y="2291"/>
                  </a:lnTo>
                  <a:lnTo>
                    <a:pt x="0" y="1786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367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8" name="Freeform 22"/>
            <p:cNvSpPr>
              <a:spLocks/>
            </p:cNvSpPr>
            <p:nvPr/>
          </p:nvSpPr>
          <p:spPr bwMode="auto">
            <a:xfrm>
              <a:off x="5546726" y="2209800"/>
              <a:ext cx="669925" cy="798513"/>
            </a:xfrm>
            <a:custGeom>
              <a:avLst/>
              <a:gdLst>
                <a:gd name="T0" fmla="*/ 0 w 2953"/>
                <a:gd name="T1" fmla="*/ 1885 h 3520"/>
                <a:gd name="T2" fmla="*/ 1835 w 2953"/>
                <a:gd name="T3" fmla="*/ 0 h 3520"/>
                <a:gd name="T4" fmla="*/ 2500 w 2953"/>
                <a:gd name="T5" fmla="*/ 0 h 3520"/>
                <a:gd name="T6" fmla="*/ 2953 w 2953"/>
                <a:gd name="T7" fmla="*/ 3520 h 3520"/>
                <a:gd name="T8" fmla="*/ 1184 w 2953"/>
                <a:gd name="T9" fmla="*/ 2562 h 3520"/>
                <a:gd name="T10" fmla="*/ 0 w 2953"/>
                <a:gd name="T11" fmla="*/ 1885 h 3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53" h="3520">
                  <a:moveTo>
                    <a:pt x="0" y="1885"/>
                  </a:moveTo>
                  <a:lnTo>
                    <a:pt x="1835" y="0"/>
                  </a:lnTo>
                  <a:lnTo>
                    <a:pt x="2500" y="0"/>
                  </a:lnTo>
                  <a:lnTo>
                    <a:pt x="2953" y="3520"/>
                  </a:lnTo>
                  <a:lnTo>
                    <a:pt x="1184" y="2562"/>
                  </a:lnTo>
                  <a:lnTo>
                    <a:pt x="0" y="1885"/>
                  </a:lnTo>
                  <a:close/>
                </a:path>
              </a:pathLst>
            </a:custGeom>
            <a:solidFill>
              <a:srgbClr val="5186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29" name="Freeform 23"/>
            <p:cNvSpPr>
              <a:spLocks/>
            </p:cNvSpPr>
            <p:nvPr/>
          </p:nvSpPr>
          <p:spPr bwMode="auto">
            <a:xfrm>
              <a:off x="5815013" y="2540000"/>
              <a:ext cx="401638" cy="468313"/>
            </a:xfrm>
            <a:custGeom>
              <a:avLst/>
              <a:gdLst>
                <a:gd name="T0" fmla="*/ 1505 w 1769"/>
                <a:gd name="T1" fmla="*/ 0 h 2062"/>
                <a:gd name="T2" fmla="*/ 0 w 1769"/>
                <a:gd name="T3" fmla="*/ 1104 h 2062"/>
                <a:gd name="T4" fmla="*/ 1769 w 1769"/>
                <a:gd name="T5" fmla="*/ 2062 h 2062"/>
                <a:gd name="T6" fmla="*/ 1505 w 1769"/>
                <a:gd name="T7" fmla="*/ 0 h 2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69" h="2062">
                  <a:moveTo>
                    <a:pt x="1505" y="0"/>
                  </a:moveTo>
                  <a:lnTo>
                    <a:pt x="0" y="1104"/>
                  </a:lnTo>
                  <a:lnTo>
                    <a:pt x="1769" y="2062"/>
                  </a:lnTo>
                  <a:lnTo>
                    <a:pt x="1505" y="0"/>
                  </a:lnTo>
                  <a:close/>
                </a:path>
              </a:pathLst>
            </a:custGeom>
            <a:solidFill>
              <a:srgbClr val="6BA2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0" name="Freeform 24"/>
            <p:cNvSpPr>
              <a:spLocks/>
            </p:cNvSpPr>
            <p:nvPr/>
          </p:nvSpPr>
          <p:spPr bwMode="auto">
            <a:xfrm>
              <a:off x="5788026" y="2209800"/>
              <a:ext cx="368300" cy="330200"/>
            </a:xfrm>
            <a:custGeom>
              <a:avLst/>
              <a:gdLst>
                <a:gd name="T0" fmla="*/ 1625 w 1625"/>
                <a:gd name="T1" fmla="*/ 1458 h 1458"/>
                <a:gd name="T2" fmla="*/ 0 w 1625"/>
                <a:gd name="T3" fmla="*/ 792 h 1458"/>
                <a:gd name="T4" fmla="*/ 771 w 1625"/>
                <a:gd name="T5" fmla="*/ 0 h 1458"/>
                <a:gd name="T6" fmla="*/ 1436 w 1625"/>
                <a:gd name="T7" fmla="*/ 0 h 1458"/>
                <a:gd name="T8" fmla="*/ 1625 w 1625"/>
                <a:gd name="T9" fmla="*/ 1458 h 1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5" h="1458">
                  <a:moveTo>
                    <a:pt x="1625" y="1458"/>
                  </a:moveTo>
                  <a:lnTo>
                    <a:pt x="0" y="792"/>
                  </a:lnTo>
                  <a:lnTo>
                    <a:pt x="771" y="0"/>
                  </a:lnTo>
                  <a:lnTo>
                    <a:pt x="1436" y="0"/>
                  </a:lnTo>
                  <a:lnTo>
                    <a:pt x="1625" y="1458"/>
                  </a:lnTo>
                  <a:close/>
                </a:path>
              </a:pathLst>
            </a:custGeom>
            <a:solidFill>
              <a:srgbClr val="7DA6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1" name="Freeform 25"/>
            <p:cNvSpPr>
              <a:spLocks/>
            </p:cNvSpPr>
            <p:nvPr/>
          </p:nvSpPr>
          <p:spPr bwMode="auto">
            <a:xfrm>
              <a:off x="6156326" y="2540000"/>
              <a:ext cx="255588" cy="468313"/>
            </a:xfrm>
            <a:custGeom>
              <a:avLst/>
              <a:gdLst>
                <a:gd name="T0" fmla="*/ 0 w 1126"/>
                <a:gd name="T1" fmla="*/ 0 h 2062"/>
                <a:gd name="T2" fmla="*/ 1126 w 1126"/>
                <a:gd name="T3" fmla="*/ 543 h 2062"/>
                <a:gd name="T4" fmla="*/ 264 w 1126"/>
                <a:gd name="T5" fmla="*/ 2062 h 2062"/>
                <a:gd name="T6" fmla="*/ 0 w 1126"/>
                <a:gd name="T7" fmla="*/ 0 h 20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26" h="2062">
                  <a:moveTo>
                    <a:pt x="0" y="0"/>
                  </a:moveTo>
                  <a:lnTo>
                    <a:pt x="1126" y="543"/>
                  </a:lnTo>
                  <a:lnTo>
                    <a:pt x="264" y="20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8D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2" name="Freeform 26"/>
            <p:cNvSpPr>
              <a:spLocks/>
            </p:cNvSpPr>
            <p:nvPr/>
          </p:nvSpPr>
          <p:spPr bwMode="auto">
            <a:xfrm>
              <a:off x="5815013" y="2790825"/>
              <a:ext cx="401638" cy="519113"/>
            </a:xfrm>
            <a:custGeom>
              <a:avLst/>
              <a:gdLst>
                <a:gd name="T0" fmla="*/ 1151 w 1769"/>
                <a:gd name="T1" fmla="*/ 2291 h 2291"/>
                <a:gd name="T2" fmla="*/ 1769 w 1769"/>
                <a:gd name="T3" fmla="*/ 958 h 2291"/>
                <a:gd name="T4" fmla="*/ 0 w 1769"/>
                <a:gd name="T5" fmla="*/ 0 h 2291"/>
                <a:gd name="T6" fmla="*/ 1151 w 1769"/>
                <a:gd name="T7" fmla="*/ 2291 h 2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69" h="2291">
                  <a:moveTo>
                    <a:pt x="1151" y="2291"/>
                  </a:moveTo>
                  <a:lnTo>
                    <a:pt x="1769" y="958"/>
                  </a:lnTo>
                  <a:lnTo>
                    <a:pt x="0" y="0"/>
                  </a:lnTo>
                  <a:lnTo>
                    <a:pt x="1151" y="2291"/>
                  </a:lnTo>
                  <a:close/>
                </a:path>
              </a:pathLst>
            </a:custGeom>
            <a:solidFill>
              <a:srgbClr val="367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3" name="Freeform 27"/>
            <p:cNvSpPr>
              <a:spLocks/>
            </p:cNvSpPr>
            <p:nvPr/>
          </p:nvSpPr>
          <p:spPr bwMode="auto">
            <a:xfrm>
              <a:off x="6411913" y="2432050"/>
              <a:ext cx="301625" cy="395288"/>
            </a:xfrm>
            <a:custGeom>
              <a:avLst/>
              <a:gdLst>
                <a:gd name="T0" fmla="*/ 0 w 1333"/>
                <a:gd name="T1" fmla="*/ 1023 h 1743"/>
                <a:gd name="T2" fmla="*/ 1193 w 1333"/>
                <a:gd name="T3" fmla="*/ 0 h 1743"/>
                <a:gd name="T4" fmla="*/ 1333 w 1333"/>
                <a:gd name="T5" fmla="*/ 1743 h 1743"/>
                <a:gd name="T6" fmla="*/ 0 w 1333"/>
                <a:gd name="T7" fmla="*/ 1023 h 1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3" h="1743">
                  <a:moveTo>
                    <a:pt x="0" y="1023"/>
                  </a:moveTo>
                  <a:lnTo>
                    <a:pt x="1193" y="0"/>
                  </a:lnTo>
                  <a:lnTo>
                    <a:pt x="1333" y="1743"/>
                  </a:lnTo>
                  <a:lnTo>
                    <a:pt x="0" y="1023"/>
                  </a:lnTo>
                  <a:close/>
                </a:path>
              </a:pathLst>
            </a:custGeom>
            <a:solidFill>
              <a:srgbClr val="4880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4" name="Freeform 28"/>
            <p:cNvSpPr>
              <a:spLocks/>
            </p:cNvSpPr>
            <p:nvPr/>
          </p:nvSpPr>
          <p:spPr bwMode="auto">
            <a:xfrm>
              <a:off x="6411913" y="2663825"/>
              <a:ext cx="301625" cy="531813"/>
            </a:xfrm>
            <a:custGeom>
              <a:avLst/>
              <a:gdLst>
                <a:gd name="T0" fmla="*/ 1333 w 1333"/>
                <a:gd name="T1" fmla="*/ 720 h 2344"/>
                <a:gd name="T2" fmla="*/ 580 w 1333"/>
                <a:gd name="T3" fmla="*/ 2344 h 2344"/>
                <a:gd name="T4" fmla="*/ 0 w 1333"/>
                <a:gd name="T5" fmla="*/ 0 h 2344"/>
                <a:gd name="T6" fmla="*/ 1333 w 1333"/>
                <a:gd name="T7" fmla="*/ 720 h 2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33" h="2344">
                  <a:moveTo>
                    <a:pt x="1333" y="720"/>
                  </a:moveTo>
                  <a:lnTo>
                    <a:pt x="580" y="2344"/>
                  </a:lnTo>
                  <a:lnTo>
                    <a:pt x="0" y="0"/>
                  </a:lnTo>
                  <a:lnTo>
                    <a:pt x="1333" y="720"/>
                  </a:lnTo>
                  <a:close/>
                </a:path>
              </a:pathLst>
            </a:custGeom>
            <a:solidFill>
              <a:srgbClr val="1D5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5" name="Freeform 29"/>
            <p:cNvSpPr>
              <a:spLocks/>
            </p:cNvSpPr>
            <p:nvPr/>
          </p:nvSpPr>
          <p:spPr bwMode="auto">
            <a:xfrm>
              <a:off x="6216651" y="2663825"/>
              <a:ext cx="327025" cy="531813"/>
            </a:xfrm>
            <a:custGeom>
              <a:avLst/>
              <a:gdLst>
                <a:gd name="T0" fmla="*/ 1442 w 1442"/>
                <a:gd name="T1" fmla="*/ 2344 h 2344"/>
                <a:gd name="T2" fmla="*/ 0 w 1442"/>
                <a:gd name="T3" fmla="*/ 1519 h 2344"/>
                <a:gd name="T4" fmla="*/ 862 w 1442"/>
                <a:gd name="T5" fmla="*/ 0 h 2344"/>
                <a:gd name="T6" fmla="*/ 1442 w 1442"/>
                <a:gd name="T7" fmla="*/ 2344 h 2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2" h="2344">
                  <a:moveTo>
                    <a:pt x="1442" y="2344"/>
                  </a:moveTo>
                  <a:lnTo>
                    <a:pt x="0" y="1519"/>
                  </a:lnTo>
                  <a:lnTo>
                    <a:pt x="862" y="0"/>
                  </a:lnTo>
                  <a:lnTo>
                    <a:pt x="1442" y="2344"/>
                  </a:lnTo>
                  <a:close/>
                </a:path>
              </a:pathLst>
            </a:custGeom>
            <a:solidFill>
              <a:srgbClr val="2556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6" name="Freeform 30"/>
            <p:cNvSpPr>
              <a:spLocks/>
            </p:cNvSpPr>
            <p:nvPr/>
          </p:nvSpPr>
          <p:spPr bwMode="auto">
            <a:xfrm>
              <a:off x="6075363" y="3008313"/>
              <a:ext cx="468313" cy="301625"/>
            </a:xfrm>
            <a:custGeom>
              <a:avLst/>
              <a:gdLst>
                <a:gd name="T0" fmla="*/ 2060 w 2060"/>
                <a:gd name="T1" fmla="*/ 825 h 1333"/>
                <a:gd name="T2" fmla="*/ 0 w 2060"/>
                <a:gd name="T3" fmla="*/ 1333 h 1333"/>
                <a:gd name="T4" fmla="*/ 618 w 2060"/>
                <a:gd name="T5" fmla="*/ 0 h 1333"/>
                <a:gd name="T6" fmla="*/ 2060 w 2060"/>
                <a:gd name="T7" fmla="*/ 825 h 1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60" h="1333">
                  <a:moveTo>
                    <a:pt x="2060" y="825"/>
                  </a:moveTo>
                  <a:lnTo>
                    <a:pt x="0" y="1333"/>
                  </a:lnTo>
                  <a:lnTo>
                    <a:pt x="618" y="0"/>
                  </a:lnTo>
                  <a:lnTo>
                    <a:pt x="2060" y="825"/>
                  </a:lnTo>
                  <a:close/>
                </a:path>
              </a:pathLst>
            </a:custGeom>
            <a:solidFill>
              <a:srgbClr val="3673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7" name="Freeform 31"/>
            <p:cNvSpPr>
              <a:spLocks/>
            </p:cNvSpPr>
            <p:nvPr/>
          </p:nvSpPr>
          <p:spPr bwMode="auto">
            <a:xfrm>
              <a:off x="6075363" y="3195638"/>
              <a:ext cx="468313" cy="419100"/>
            </a:xfrm>
            <a:custGeom>
              <a:avLst/>
              <a:gdLst>
                <a:gd name="T0" fmla="*/ 0 w 2060"/>
                <a:gd name="T1" fmla="*/ 508 h 1850"/>
                <a:gd name="T2" fmla="*/ 1189 w 2060"/>
                <a:gd name="T3" fmla="*/ 1850 h 1850"/>
                <a:gd name="T4" fmla="*/ 2060 w 2060"/>
                <a:gd name="T5" fmla="*/ 0 h 1850"/>
                <a:gd name="T6" fmla="*/ 0 w 2060"/>
                <a:gd name="T7" fmla="*/ 508 h 1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60" h="1850">
                  <a:moveTo>
                    <a:pt x="0" y="508"/>
                  </a:moveTo>
                  <a:lnTo>
                    <a:pt x="1189" y="1850"/>
                  </a:lnTo>
                  <a:lnTo>
                    <a:pt x="2060" y="0"/>
                  </a:lnTo>
                  <a:lnTo>
                    <a:pt x="0" y="508"/>
                  </a:lnTo>
                  <a:close/>
                </a:path>
              </a:pathLst>
            </a:custGeom>
            <a:solidFill>
              <a:srgbClr val="1D5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8" name="Freeform 32"/>
            <p:cNvSpPr>
              <a:spLocks/>
            </p:cNvSpPr>
            <p:nvPr/>
          </p:nvSpPr>
          <p:spPr bwMode="auto">
            <a:xfrm>
              <a:off x="5926138" y="3309938"/>
              <a:ext cx="419100" cy="304800"/>
            </a:xfrm>
            <a:custGeom>
              <a:avLst/>
              <a:gdLst>
                <a:gd name="T0" fmla="*/ 1851 w 1851"/>
                <a:gd name="T1" fmla="*/ 1342 h 1342"/>
                <a:gd name="T2" fmla="*/ 0 w 1851"/>
                <a:gd name="T3" fmla="*/ 1342 h 1342"/>
                <a:gd name="T4" fmla="*/ 662 w 1851"/>
                <a:gd name="T5" fmla="*/ 0 h 1342"/>
                <a:gd name="T6" fmla="*/ 1851 w 1851"/>
                <a:gd name="T7" fmla="*/ 1342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51" h="1342">
                  <a:moveTo>
                    <a:pt x="1851" y="1342"/>
                  </a:moveTo>
                  <a:lnTo>
                    <a:pt x="0" y="1342"/>
                  </a:lnTo>
                  <a:lnTo>
                    <a:pt x="662" y="0"/>
                  </a:lnTo>
                  <a:lnTo>
                    <a:pt x="1851" y="1342"/>
                  </a:lnTo>
                  <a:close/>
                </a:path>
              </a:pathLst>
            </a:custGeom>
            <a:solidFill>
              <a:srgbClr val="1D50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9" name="Freeform 33"/>
            <p:cNvSpPr>
              <a:spLocks/>
            </p:cNvSpPr>
            <p:nvPr/>
          </p:nvSpPr>
          <p:spPr bwMode="auto">
            <a:xfrm>
              <a:off x="5659438" y="3309938"/>
              <a:ext cx="415925" cy="304800"/>
            </a:xfrm>
            <a:custGeom>
              <a:avLst/>
              <a:gdLst>
                <a:gd name="T0" fmla="*/ 1172 w 1834"/>
                <a:gd name="T1" fmla="*/ 1342 h 1342"/>
                <a:gd name="T2" fmla="*/ 0 w 1834"/>
                <a:gd name="T3" fmla="*/ 1041 h 1342"/>
                <a:gd name="T4" fmla="*/ 1834 w 1834"/>
                <a:gd name="T5" fmla="*/ 0 h 1342"/>
                <a:gd name="T6" fmla="*/ 1172 w 1834"/>
                <a:gd name="T7" fmla="*/ 1342 h 1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34" h="1342">
                  <a:moveTo>
                    <a:pt x="1172" y="1342"/>
                  </a:moveTo>
                  <a:lnTo>
                    <a:pt x="0" y="1041"/>
                  </a:lnTo>
                  <a:lnTo>
                    <a:pt x="1834" y="0"/>
                  </a:lnTo>
                  <a:lnTo>
                    <a:pt x="1172" y="1342"/>
                  </a:lnTo>
                  <a:close/>
                </a:path>
              </a:pathLst>
            </a:custGeom>
            <a:solidFill>
              <a:srgbClr val="1D50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0" name="Freeform 34"/>
            <p:cNvSpPr>
              <a:spLocks/>
            </p:cNvSpPr>
            <p:nvPr/>
          </p:nvSpPr>
          <p:spPr bwMode="auto">
            <a:xfrm>
              <a:off x="5332413" y="3195638"/>
              <a:ext cx="327025" cy="379413"/>
            </a:xfrm>
            <a:custGeom>
              <a:avLst/>
              <a:gdLst>
                <a:gd name="T0" fmla="*/ 1442 w 1442"/>
                <a:gd name="T1" fmla="*/ 1546 h 1675"/>
                <a:gd name="T2" fmla="*/ 0 w 1442"/>
                <a:gd name="T3" fmla="*/ 1675 h 1675"/>
                <a:gd name="T4" fmla="*/ 1286 w 1442"/>
                <a:gd name="T5" fmla="*/ 0 h 1675"/>
                <a:gd name="T6" fmla="*/ 1442 w 1442"/>
                <a:gd name="T7" fmla="*/ 1546 h 1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2" h="1675">
                  <a:moveTo>
                    <a:pt x="1442" y="1546"/>
                  </a:moveTo>
                  <a:lnTo>
                    <a:pt x="0" y="1675"/>
                  </a:lnTo>
                  <a:lnTo>
                    <a:pt x="1286" y="0"/>
                  </a:lnTo>
                  <a:lnTo>
                    <a:pt x="1442" y="1546"/>
                  </a:lnTo>
                  <a:close/>
                </a:path>
              </a:pathLst>
            </a:custGeom>
            <a:solidFill>
              <a:srgbClr val="1D50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1" name="Freeform 35"/>
            <p:cNvSpPr>
              <a:spLocks/>
            </p:cNvSpPr>
            <p:nvPr/>
          </p:nvSpPr>
          <p:spPr bwMode="auto">
            <a:xfrm>
              <a:off x="5624513" y="3195638"/>
              <a:ext cx="450850" cy="350838"/>
            </a:xfrm>
            <a:custGeom>
              <a:avLst/>
              <a:gdLst>
                <a:gd name="T0" fmla="*/ 0 w 1990"/>
                <a:gd name="T1" fmla="*/ 0 h 1546"/>
                <a:gd name="T2" fmla="*/ 1990 w 1990"/>
                <a:gd name="T3" fmla="*/ 505 h 1546"/>
                <a:gd name="T4" fmla="*/ 156 w 1990"/>
                <a:gd name="T5" fmla="*/ 1546 h 1546"/>
                <a:gd name="T6" fmla="*/ 0 w 1990"/>
                <a:gd name="T7" fmla="*/ 0 h 1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90" h="1546">
                  <a:moveTo>
                    <a:pt x="0" y="0"/>
                  </a:moveTo>
                  <a:lnTo>
                    <a:pt x="1990" y="505"/>
                  </a:lnTo>
                  <a:lnTo>
                    <a:pt x="156" y="15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5B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2" name="Freeform 36"/>
            <p:cNvSpPr>
              <a:spLocks/>
            </p:cNvSpPr>
            <p:nvPr/>
          </p:nvSpPr>
          <p:spPr bwMode="auto">
            <a:xfrm>
              <a:off x="6345238" y="3195638"/>
              <a:ext cx="314325" cy="419100"/>
            </a:xfrm>
            <a:custGeom>
              <a:avLst/>
              <a:gdLst>
                <a:gd name="T0" fmla="*/ 0 w 1387"/>
                <a:gd name="T1" fmla="*/ 1850 h 1850"/>
                <a:gd name="T2" fmla="*/ 1387 w 1387"/>
                <a:gd name="T3" fmla="*/ 1678 h 1850"/>
                <a:gd name="T4" fmla="*/ 871 w 1387"/>
                <a:gd name="T5" fmla="*/ 0 h 1850"/>
                <a:gd name="T6" fmla="*/ 0 w 1387"/>
                <a:gd name="T7" fmla="*/ 1850 h 1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7" h="1850">
                  <a:moveTo>
                    <a:pt x="0" y="1850"/>
                  </a:moveTo>
                  <a:lnTo>
                    <a:pt x="1387" y="1678"/>
                  </a:lnTo>
                  <a:lnTo>
                    <a:pt x="871" y="0"/>
                  </a:lnTo>
                  <a:lnTo>
                    <a:pt x="0" y="1850"/>
                  </a:lnTo>
                  <a:close/>
                </a:path>
              </a:pathLst>
            </a:custGeom>
            <a:solidFill>
              <a:srgbClr val="113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3" name="Freeform 37"/>
            <p:cNvSpPr>
              <a:spLocks/>
            </p:cNvSpPr>
            <p:nvPr/>
          </p:nvSpPr>
          <p:spPr bwMode="auto">
            <a:xfrm>
              <a:off x="6543676" y="3195638"/>
              <a:ext cx="449263" cy="379413"/>
            </a:xfrm>
            <a:custGeom>
              <a:avLst/>
              <a:gdLst>
                <a:gd name="T0" fmla="*/ 516 w 1980"/>
                <a:gd name="T1" fmla="*/ 1678 h 1678"/>
                <a:gd name="T2" fmla="*/ 1980 w 1980"/>
                <a:gd name="T3" fmla="*/ 936 h 1678"/>
                <a:gd name="T4" fmla="*/ 0 w 1980"/>
                <a:gd name="T5" fmla="*/ 0 h 1678"/>
                <a:gd name="T6" fmla="*/ 516 w 1980"/>
                <a:gd name="T7" fmla="*/ 1678 h 1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0" h="1678">
                  <a:moveTo>
                    <a:pt x="516" y="1678"/>
                  </a:moveTo>
                  <a:lnTo>
                    <a:pt x="1980" y="936"/>
                  </a:lnTo>
                  <a:lnTo>
                    <a:pt x="0" y="0"/>
                  </a:lnTo>
                  <a:lnTo>
                    <a:pt x="516" y="1678"/>
                  </a:lnTo>
                  <a:close/>
                </a:path>
              </a:pathLst>
            </a:custGeom>
            <a:solidFill>
              <a:srgbClr val="1D5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4" name="Freeform 38"/>
            <p:cNvSpPr>
              <a:spLocks/>
            </p:cNvSpPr>
            <p:nvPr/>
          </p:nvSpPr>
          <p:spPr bwMode="auto">
            <a:xfrm>
              <a:off x="6543676" y="2986088"/>
              <a:ext cx="449263" cy="420688"/>
            </a:xfrm>
            <a:custGeom>
              <a:avLst/>
              <a:gdLst>
                <a:gd name="T0" fmla="*/ 1980 w 1980"/>
                <a:gd name="T1" fmla="*/ 1861 h 1861"/>
                <a:gd name="T2" fmla="*/ 1797 w 1980"/>
                <a:gd name="T3" fmla="*/ 0 h 1861"/>
                <a:gd name="T4" fmla="*/ 0 w 1980"/>
                <a:gd name="T5" fmla="*/ 925 h 1861"/>
                <a:gd name="T6" fmla="*/ 1980 w 1980"/>
                <a:gd name="T7" fmla="*/ 1861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80" h="1861">
                  <a:moveTo>
                    <a:pt x="1980" y="1861"/>
                  </a:moveTo>
                  <a:lnTo>
                    <a:pt x="1797" y="0"/>
                  </a:lnTo>
                  <a:lnTo>
                    <a:pt x="0" y="925"/>
                  </a:lnTo>
                  <a:lnTo>
                    <a:pt x="1980" y="1861"/>
                  </a:lnTo>
                  <a:close/>
                </a:path>
              </a:pathLst>
            </a:custGeom>
            <a:solidFill>
              <a:srgbClr val="1D50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5" name="Freeform 39"/>
            <p:cNvSpPr>
              <a:spLocks/>
            </p:cNvSpPr>
            <p:nvPr/>
          </p:nvSpPr>
          <p:spPr bwMode="auto">
            <a:xfrm>
              <a:off x="6543676" y="2827338"/>
              <a:ext cx="406400" cy="368300"/>
            </a:xfrm>
            <a:custGeom>
              <a:avLst/>
              <a:gdLst>
                <a:gd name="T0" fmla="*/ 1797 w 1797"/>
                <a:gd name="T1" fmla="*/ 699 h 1624"/>
                <a:gd name="T2" fmla="*/ 753 w 1797"/>
                <a:gd name="T3" fmla="*/ 0 h 1624"/>
                <a:gd name="T4" fmla="*/ 0 w 1797"/>
                <a:gd name="T5" fmla="*/ 1624 h 1624"/>
                <a:gd name="T6" fmla="*/ 1797 w 1797"/>
                <a:gd name="T7" fmla="*/ 699 h 1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97" h="1624">
                  <a:moveTo>
                    <a:pt x="1797" y="699"/>
                  </a:moveTo>
                  <a:lnTo>
                    <a:pt x="753" y="0"/>
                  </a:lnTo>
                  <a:lnTo>
                    <a:pt x="0" y="1624"/>
                  </a:lnTo>
                  <a:lnTo>
                    <a:pt x="1797" y="699"/>
                  </a:lnTo>
                  <a:close/>
                </a:path>
              </a:pathLst>
            </a:custGeom>
            <a:solidFill>
              <a:srgbClr val="225F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6" name="Freeform 40"/>
            <p:cNvSpPr>
              <a:spLocks/>
            </p:cNvSpPr>
            <p:nvPr/>
          </p:nvSpPr>
          <p:spPr bwMode="auto">
            <a:xfrm>
              <a:off x="6713538" y="2617788"/>
              <a:ext cx="258763" cy="368300"/>
            </a:xfrm>
            <a:custGeom>
              <a:avLst/>
              <a:gdLst>
                <a:gd name="T0" fmla="*/ 1044 w 1141"/>
                <a:gd name="T1" fmla="*/ 1623 h 1623"/>
                <a:gd name="T2" fmla="*/ 1141 w 1141"/>
                <a:gd name="T3" fmla="*/ 0 h 1623"/>
                <a:gd name="T4" fmla="*/ 0 w 1141"/>
                <a:gd name="T5" fmla="*/ 924 h 1623"/>
                <a:gd name="T6" fmla="*/ 1044 w 1141"/>
                <a:gd name="T7" fmla="*/ 1623 h 1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1" h="1623">
                  <a:moveTo>
                    <a:pt x="1044" y="1623"/>
                  </a:moveTo>
                  <a:lnTo>
                    <a:pt x="1141" y="0"/>
                  </a:lnTo>
                  <a:lnTo>
                    <a:pt x="0" y="924"/>
                  </a:lnTo>
                  <a:lnTo>
                    <a:pt x="1044" y="1623"/>
                  </a:lnTo>
                  <a:close/>
                </a:path>
              </a:pathLst>
            </a:custGeom>
            <a:solidFill>
              <a:srgbClr val="2C65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7" name="Freeform 41"/>
            <p:cNvSpPr>
              <a:spLocks/>
            </p:cNvSpPr>
            <p:nvPr/>
          </p:nvSpPr>
          <p:spPr bwMode="auto">
            <a:xfrm>
              <a:off x="6681788" y="2432050"/>
              <a:ext cx="290513" cy="395288"/>
            </a:xfrm>
            <a:custGeom>
              <a:avLst/>
              <a:gdLst>
                <a:gd name="T0" fmla="*/ 1281 w 1281"/>
                <a:gd name="T1" fmla="*/ 819 h 1743"/>
                <a:gd name="T2" fmla="*/ 0 w 1281"/>
                <a:gd name="T3" fmla="*/ 0 h 1743"/>
                <a:gd name="T4" fmla="*/ 140 w 1281"/>
                <a:gd name="T5" fmla="*/ 1743 h 1743"/>
                <a:gd name="T6" fmla="*/ 1281 w 1281"/>
                <a:gd name="T7" fmla="*/ 819 h 17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81" h="1743">
                  <a:moveTo>
                    <a:pt x="1281" y="819"/>
                  </a:moveTo>
                  <a:lnTo>
                    <a:pt x="0" y="0"/>
                  </a:lnTo>
                  <a:lnTo>
                    <a:pt x="140" y="1743"/>
                  </a:lnTo>
                  <a:lnTo>
                    <a:pt x="1281" y="819"/>
                  </a:lnTo>
                  <a:close/>
                </a:path>
              </a:pathLst>
            </a:custGeom>
            <a:solidFill>
              <a:srgbClr val="8BB0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8" name="Freeform 42"/>
            <p:cNvSpPr>
              <a:spLocks/>
            </p:cNvSpPr>
            <p:nvPr/>
          </p:nvSpPr>
          <p:spPr bwMode="auto">
            <a:xfrm>
              <a:off x="6681788" y="2387600"/>
              <a:ext cx="758825" cy="230188"/>
            </a:xfrm>
            <a:custGeom>
              <a:avLst/>
              <a:gdLst>
                <a:gd name="T0" fmla="*/ 0 w 3346"/>
                <a:gd name="T1" fmla="*/ 193 h 1012"/>
                <a:gd name="T2" fmla="*/ 3346 w 3346"/>
                <a:gd name="T3" fmla="*/ 0 h 1012"/>
                <a:gd name="T4" fmla="*/ 1281 w 3346"/>
                <a:gd name="T5" fmla="*/ 1012 h 1012"/>
                <a:gd name="T6" fmla="*/ 0 w 3346"/>
                <a:gd name="T7" fmla="*/ 193 h 1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46" h="1012">
                  <a:moveTo>
                    <a:pt x="0" y="193"/>
                  </a:moveTo>
                  <a:lnTo>
                    <a:pt x="3346" y="0"/>
                  </a:lnTo>
                  <a:lnTo>
                    <a:pt x="1281" y="1012"/>
                  </a:lnTo>
                  <a:lnTo>
                    <a:pt x="0" y="193"/>
                  </a:lnTo>
                  <a:close/>
                </a:path>
              </a:pathLst>
            </a:custGeom>
            <a:solidFill>
              <a:srgbClr val="609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9" name="Freeform 43"/>
            <p:cNvSpPr>
              <a:spLocks/>
            </p:cNvSpPr>
            <p:nvPr/>
          </p:nvSpPr>
          <p:spPr bwMode="auto">
            <a:xfrm>
              <a:off x="6972301" y="2387600"/>
              <a:ext cx="468313" cy="422275"/>
            </a:xfrm>
            <a:custGeom>
              <a:avLst/>
              <a:gdLst>
                <a:gd name="T0" fmla="*/ 0 w 2065"/>
                <a:gd name="T1" fmla="*/ 1012 h 1861"/>
                <a:gd name="T2" fmla="*/ 2065 w 2065"/>
                <a:gd name="T3" fmla="*/ 0 h 1861"/>
                <a:gd name="T4" fmla="*/ 1086 w 2065"/>
                <a:gd name="T5" fmla="*/ 1861 h 1861"/>
                <a:gd name="T6" fmla="*/ 0 w 2065"/>
                <a:gd name="T7" fmla="*/ 1012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65" h="1861">
                  <a:moveTo>
                    <a:pt x="0" y="1012"/>
                  </a:moveTo>
                  <a:lnTo>
                    <a:pt x="2065" y="0"/>
                  </a:lnTo>
                  <a:lnTo>
                    <a:pt x="1086" y="1861"/>
                  </a:lnTo>
                  <a:lnTo>
                    <a:pt x="0" y="1012"/>
                  </a:lnTo>
                  <a:close/>
                </a:path>
              </a:pathLst>
            </a:custGeom>
            <a:solidFill>
              <a:srgbClr val="4880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0" name="Freeform 44"/>
            <p:cNvSpPr>
              <a:spLocks/>
            </p:cNvSpPr>
            <p:nvPr/>
          </p:nvSpPr>
          <p:spPr bwMode="auto">
            <a:xfrm>
              <a:off x="6950076" y="2617788"/>
              <a:ext cx="268288" cy="368300"/>
            </a:xfrm>
            <a:custGeom>
              <a:avLst/>
              <a:gdLst>
                <a:gd name="T0" fmla="*/ 1183 w 1183"/>
                <a:gd name="T1" fmla="*/ 849 h 1623"/>
                <a:gd name="T2" fmla="*/ 0 w 1183"/>
                <a:gd name="T3" fmla="*/ 1623 h 1623"/>
                <a:gd name="T4" fmla="*/ 97 w 1183"/>
                <a:gd name="T5" fmla="*/ 0 h 1623"/>
                <a:gd name="T6" fmla="*/ 1183 w 1183"/>
                <a:gd name="T7" fmla="*/ 849 h 1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3" h="1623">
                  <a:moveTo>
                    <a:pt x="1183" y="849"/>
                  </a:moveTo>
                  <a:lnTo>
                    <a:pt x="0" y="1623"/>
                  </a:lnTo>
                  <a:lnTo>
                    <a:pt x="97" y="0"/>
                  </a:lnTo>
                  <a:lnTo>
                    <a:pt x="1183" y="849"/>
                  </a:lnTo>
                  <a:close/>
                </a:path>
              </a:pathLst>
            </a:custGeom>
            <a:solidFill>
              <a:srgbClr val="4B82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1" name="Freeform 45"/>
            <p:cNvSpPr>
              <a:spLocks/>
            </p:cNvSpPr>
            <p:nvPr/>
          </p:nvSpPr>
          <p:spPr bwMode="auto">
            <a:xfrm>
              <a:off x="6169026" y="2209800"/>
              <a:ext cx="512763" cy="454025"/>
            </a:xfrm>
            <a:custGeom>
              <a:avLst/>
              <a:gdLst>
                <a:gd name="T0" fmla="*/ 663 w 2262"/>
                <a:gd name="T1" fmla="*/ 0 h 2001"/>
                <a:gd name="T2" fmla="*/ 2262 w 2262"/>
                <a:gd name="T3" fmla="*/ 978 h 2001"/>
                <a:gd name="T4" fmla="*/ 1069 w 2262"/>
                <a:gd name="T5" fmla="*/ 2001 h 2001"/>
                <a:gd name="T6" fmla="*/ 0 w 2262"/>
                <a:gd name="T7" fmla="*/ 0 h 2001"/>
                <a:gd name="T8" fmla="*/ 663 w 2262"/>
                <a:gd name="T9" fmla="*/ 0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2" h="2001">
                  <a:moveTo>
                    <a:pt x="663" y="0"/>
                  </a:moveTo>
                  <a:lnTo>
                    <a:pt x="2262" y="978"/>
                  </a:lnTo>
                  <a:lnTo>
                    <a:pt x="1069" y="2001"/>
                  </a:lnTo>
                  <a:lnTo>
                    <a:pt x="0" y="0"/>
                  </a:lnTo>
                  <a:lnTo>
                    <a:pt x="663" y="0"/>
                  </a:lnTo>
                  <a:close/>
                </a:path>
              </a:pathLst>
            </a:custGeom>
            <a:solidFill>
              <a:srgbClr val="8BB0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2" name="Freeform 46"/>
            <p:cNvSpPr>
              <a:spLocks/>
            </p:cNvSpPr>
            <p:nvPr/>
          </p:nvSpPr>
          <p:spPr bwMode="auto">
            <a:xfrm>
              <a:off x="6113463" y="2209800"/>
              <a:ext cx="298450" cy="454025"/>
            </a:xfrm>
            <a:custGeom>
              <a:avLst/>
              <a:gdLst>
                <a:gd name="T0" fmla="*/ 0 w 1315"/>
                <a:gd name="T1" fmla="*/ 0 h 2001"/>
                <a:gd name="T2" fmla="*/ 189 w 1315"/>
                <a:gd name="T3" fmla="*/ 1458 h 2001"/>
                <a:gd name="T4" fmla="*/ 1315 w 1315"/>
                <a:gd name="T5" fmla="*/ 2001 h 2001"/>
                <a:gd name="T6" fmla="*/ 246 w 1315"/>
                <a:gd name="T7" fmla="*/ 0 h 2001"/>
                <a:gd name="T8" fmla="*/ 0 w 1315"/>
                <a:gd name="T9" fmla="*/ 0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15" h="2001">
                  <a:moveTo>
                    <a:pt x="0" y="0"/>
                  </a:moveTo>
                  <a:lnTo>
                    <a:pt x="189" y="1458"/>
                  </a:lnTo>
                  <a:lnTo>
                    <a:pt x="1315" y="2001"/>
                  </a:lnTo>
                  <a:lnTo>
                    <a:pt x="24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86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3" name="Freeform 47"/>
            <p:cNvSpPr>
              <a:spLocks/>
            </p:cNvSpPr>
            <p:nvPr/>
          </p:nvSpPr>
          <p:spPr bwMode="auto">
            <a:xfrm>
              <a:off x="6319838" y="2209800"/>
              <a:ext cx="1120775" cy="222250"/>
            </a:xfrm>
            <a:custGeom>
              <a:avLst/>
              <a:gdLst>
                <a:gd name="T0" fmla="*/ 4945 w 4945"/>
                <a:gd name="T1" fmla="*/ 785 h 978"/>
                <a:gd name="T2" fmla="*/ 1593 w 4945"/>
                <a:gd name="T3" fmla="*/ 0 h 978"/>
                <a:gd name="T4" fmla="*/ 0 w 4945"/>
                <a:gd name="T5" fmla="*/ 0 h 978"/>
                <a:gd name="T6" fmla="*/ 1599 w 4945"/>
                <a:gd name="T7" fmla="*/ 978 h 978"/>
                <a:gd name="T8" fmla="*/ 4945 w 4945"/>
                <a:gd name="T9" fmla="*/ 785 h 9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45" h="978">
                  <a:moveTo>
                    <a:pt x="4945" y="785"/>
                  </a:moveTo>
                  <a:lnTo>
                    <a:pt x="1593" y="0"/>
                  </a:lnTo>
                  <a:lnTo>
                    <a:pt x="0" y="0"/>
                  </a:lnTo>
                  <a:lnTo>
                    <a:pt x="1599" y="978"/>
                  </a:lnTo>
                  <a:lnTo>
                    <a:pt x="4945" y="785"/>
                  </a:lnTo>
                  <a:close/>
                </a:path>
              </a:pathLst>
            </a:custGeom>
            <a:solidFill>
              <a:srgbClr val="7DA6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4" name="Freeform 48"/>
            <p:cNvSpPr>
              <a:spLocks/>
            </p:cNvSpPr>
            <p:nvPr/>
          </p:nvSpPr>
          <p:spPr bwMode="auto">
            <a:xfrm>
              <a:off x="6680201" y="2209800"/>
              <a:ext cx="1150938" cy="177800"/>
            </a:xfrm>
            <a:custGeom>
              <a:avLst/>
              <a:gdLst>
                <a:gd name="T0" fmla="*/ 3352 w 5074"/>
                <a:gd name="T1" fmla="*/ 785 h 785"/>
                <a:gd name="T2" fmla="*/ 5074 w 5074"/>
                <a:gd name="T3" fmla="*/ 0 h 785"/>
                <a:gd name="T4" fmla="*/ 0 w 5074"/>
                <a:gd name="T5" fmla="*/ 0 h 785"/>
                <a:gd name="T6" fmla="*/ 3352 w 5074"/>
                <a:gd name="T7" fmla="*/ 785 h 7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74" h="785">
                  <a:moveTo>
                    <a:pt x="3352" y="785"/>
                  </a:moveTo>
                  <a:lnTo>
                    <a:pt x="5074" y="0"/>
                  </a:lnTo>
                  <a:lnTo>
                    <a:pt x="0" y="0"/>
                  </a:lnTo>
                  <a:lnTo>
                    <a:pt x="3352" y="785"/>
                  </a:lnTo>
                  <a:close/>
                </a:path>
              </a:pathLst>
            </a:custGeom>
            <a:solidFill>
              <a:srgbClr val="709C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5" name="Freeform 49"/>
            <p:cNvSpPr>
              <a:spLocks/>
            </p:cNvSpPr>
            <p:nvPr/>
          </p:nvSpPr>
          <p:spPr bwMode="auto">
            <a:xfrm>
              <a:off x="7440613" y="2209800"/>
              <a:ext cx="606425" cy="177800"/>
            </a:xfrm>
            <a:custGeom>
              <a:avLst/>
              <a:gdLst>
                <a:gd name="T0" fmla="*/ 2672 w 2672"/>
                <a:gd name="T1" fmla="*/ 135 h 785"/>
                <a:gd name="T2" fmla="*/ 2414 w 2672"/>
                <a:gd name="T3" fmla="*/ 642 h 785"/>
                <a:gd name="T4" fmla="*/ 0 w 2672"/>
                <a:gd name="T5" fmla="*/ 785 h 785"/>
                <a:gd name="T6" fmla="*/ 1722 w 2672"/>
                <a:gd name="T7" fmla="*/ 0 h 785"/>
                <a:gd name="T8" fmla="*/ 2672 w 2672"/>
                <a:gd name="T9" fmla="*/ 0 h 785"/>
                <a:gd name="T10" fmla="*/ 2672 w 2672"/>
                <a:gd name="T11" fmla="*/ 135 h 7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72" h="785">
                  <a:moveTo>
                    <a:pt x="2672" y="135"/>
                  </a:moveTo>
                  <a:lnTo>
                    <a:pt x="2414" y="642"/>
                  </a:lnTo>
                  <a:lnTo>
                    <a:pt x="0" y="785"/>
                  </a:lnTo>
                  <a:lnTo>
                    <a:pt x="1722" y="0"/>
                  </a:lnTo>
                  <a:lnTo>
                    <a:pt x="2672" y="0"/>
                  </a:lnTo>
                  <a:lnTo>
                    <a:pt x="2672" y="135"/>
                  </a:lnTo>
                  <a:close/>
                </a:path>
              </a:pathLst>
            </a:custGeom>
            <a:solidFill>
              <a:srgbClr val="5C8ED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6" name="Freeform 50"/>
            <p:cNvSpPr>
              <a:spLocks/>
            </p:cNvSpPr>
            <p:nvPr/>
          </p:nvSpPr>
          <p:spPr bwMode="auto">
            <a:xfrm>
              <a:off x="7440613" y="2355850"/>
              <a:ext cx="547688" cy="228600"/>
            </a:xfrm>
            <a:custGeom>
              <a:avLst/>
              <a:gdLst>
                <a:gd name="T0" fmla="*/ 2414 w 2414"/>
                <a:gd name="T1" fmla="*/ 0 h 1012"/>
                <a:gd name="T2" fmla="*/ 1887 w 2414"/>
                <a:gd name="T3" fmla="*/ 1012 h 1012"/>
                <a:gd name="T4" fmla="*/ 0 w 2414"/>
                <a:gd name="T5" fmla="*/ 143 h 1012"/>
                <a:gd name="T6" fmla="*/ 2414 w 2414"/>
                <a:gd name="T7" fmla="*/ 0 h 1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14" h="1012">
                  <a:moveTo>
                    <a:pt x="2414" y="0"/>
                  </a:moveTo>
                  <a:lnTo>
                    <a:pt x="1887" y="1012"/>
                  </a:lnTo>
                  <a:lnTo>
                    <a:pt x="0" y="143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6C99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7" name="Freeform 51"/>
            <p:cNvSpPr>
              <a:spLocks/>
            </p:cNvSpPr>
            <p:nvPr/>
          </p:nvSpPr>
          <p:spPr bwMode="auto">
            <a:xfrm>
              <a:off x="7218363" y="2387600"/>
              <a:ext cx="452438" cy="422275"/>
            </a:xfrm>
            <a:custGeom>
              <a:avLst/>
              <a:gdLst>
                <a:gd name="T0" fmla="*/ 0 w 1992"/>
                <a:gd name="T1" fmla="*/ 1861 h 1861"/>
                <a:gd name="T2" fmla="*/ 1992 w 1992"/>
                <a:gd name="T3" fmla="*/ 465 h 1861"/>
                <a:gd name="T4" fmla="*/ 979 w 1992"/>
                <a:gd name="T5" fmla="*/ 0 h 1861"/>
                <a:gd name="T6" fmla="*/ 0 w 1992"/>
                <a:gd name="T7" fmla="*/ 1861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92" h="1861">
                  <a:moveTo>
                    <a:pt x="0" y="1861"/>
                  </a:moveTo>
                  <a:lnTo>
                    <a:pt x="1992" y="465"/>
                  </a:lnTo>
                  <a:lnTo>
                    <a:pt x="979" y="0"/>
                  </a:lnTo>
                  <a:lnTo>
                    <a:pt x="0" y="1861"/>
                  </a:lnTo>
                  <a:close/>
                </a:path>
              </a:pathLst>
            </a:custGeom>
            <a:solidFill>
              <a:srgbClr val="4880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8" name="Freeform 52"/>
            <p:cNvSpPr>
              <a:spLocks/>
            </p:cNvSpPr>
            <p:nvPr/>
          </p:nvSpPr>
          <p:spPr bwMode="auto">
            <a:xfrm>
              <a:off x="7218363" y="2493963"/>
              <a:ext cx="452438" cy="554038"/>
            </a:xfrm>
            <a:custGeom>
              <a:avLst/>
              <a:gdLst>
                <a:gd name="T0" fmla="*/ 0 w 1992"/>
                <a:gd name="T1" fmla="*/ 1396 h 2447"/>
                <a:gd name="T2" fmla="*/ 1403 w 1992"/>
                <a:gd name="T3" fmla="*/ 2447 h 2447"/>
                <a:gd name="T4" fmla="*/ 1992 w 1992"/>
                <a:gd name="T5" fmla="*/ 0 h 2447"/>
                <a:gd name="T6" fmla="*/ 0 w 1992"/>
                <a:gd name="T7" fmla="*/ 1396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92" h="2447">
                  <a:moveTo>
                    <a:pt x="0" y="1396"/>
                  </a:moveTo>
                  <a:lnTo>
                    <a:pt x="1403" y="2447"/>
                  </a:lnTo>
                  <a:lnTo>
                    <a:pt x="1992" y="0"/>
                  </a:lnTo>
                  <a:lnTo>
                    <a:pt x="0" y="1396"/>
                  </a:lnTo>
                  <a:close/>
                </a:path>
              </a:pathLst>
            </a:custGeom>
            <a:solidFill>
              <a:srgbClr val="3572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59" name="Freeform 53"/>
            <p:cNvSpPr>
              <a:spLocks/>
            </p:cNvSpPr>
            <p:nvPr/>
          </p:nvSpPr>
          <p:spPr bwMode="auto">
            <a:xfrm>
              <a:off x="7537451" y="2493963"/>
              <a:ext cx="331788" cy="554038"/>
            </a:xfrm>
            <a:custGeom>
              <a:avLst/>
              <a:gdLst>
                <a:gd name="T0" fmla="*/ 0 w 1463"/>
                <a:gd name="T1" fmla="*/ 2447 h 2447"/>
                <a:gd name="T2" fmla="*/ 1463 w 1463"/>
                <a:gd name="T3" fmla="*/ 404 h 2447"/>
                <a:gd name="T4" fmla="*/ 589 w 1463"/>
                <a:gd name="T5" fmla="*/ 0 h 2447"/>
                <a:gd name="T6" fmla="*/ 0 w 1463"/>
                <a:gd name="T7" fmla="*/ 2447 h 2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2447">
                  <a:moveTo>
                    <a:pt x="0" y="2447"/>
                  </a:moveTo>
                  <a:lnTo>
                    <a:pt x="1463" y="404"/>
                  </a:lnTo>
                  <a:lnTo>
                    <a:pt x="589" y="0"/>
                  </a:lnTo>
                  <a:lnTo>
                    <a:pt x="0" y="2447"/>
                  </a:lnTo>
                  <a:close/>
                </a:path>
              </a:pathLst>
            </a:custGeom>
            <a:solidFill>
              <a:srgbClr val="6091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0" name="Freeform 54"/>
            <p:cNvSpPr>
              <a:spLocks/>
            </p:cNvSpPr>
            <p:nvPr/>
          </p:nvSpPr>
          <p:spPr bwMode="auto">
            <a:xfrm>
              <a:off x="7180263" y="2809875"/>
              <a:ext cx="357188" cy="320675"/>
            </a:xfrm>
            <a:custGeom>
              <a:avLst/>
              <a:gdLst>
                <a:gd name="T0" fmla="*/ 1571 w 1571"/>
                <a:gd name="T1" fmla="*/ 1051 h 1416"/>
                <a:gd name="T2" fmla="*/ 0 w 1571"/>
                <a:gd name="T3" fmla="*/ 1416 h 1416"/>
                <a:gd name="T4" fmla="*/ 168 w 1571"/>
                <a:gd name="T5" fmla="*/ 0 h 1416"/>
                <a:gd name="T6" fmla="*/ 1571 w 1571"/>
                <a:gd name="T7" fmla="*/ 1051 h 1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71" h="1416">
                  <a:moveTo>
                    <a:pt x="1571" y="1051"/>
                  </a:moveTo>
                  <a:lnTo>
                    <a:pt x="0" y="1416"/>
                  </a:lnTo>
                  <a:lnTo>
                    <a:pt x="168" y="0"/>
                  </a:lnTo>
                  <a:lnTo>
                    <a:pt x="1571" y="1051"/>
                  </a:lnTo>
                  <a:close/>
                </a:path>
              </a:pathLst>
            </a:custGeom>
            <a:solidFill>
              <a:srgbClr val="4B82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1" name="Freeform 55"/>
            <p:cNvSpPr>
              <a:spLocks/>
            </p:cNvSpPr>
            <p:nvPr/>
          </p:nvSpPr>
          <p:spPr bwMode="auto">
            <a:xfrm>
              <a:off x="6950076" y="2809875"/>
              <a:ext cx="268288" cy="320675"/>
            </a:xfrm>
            <a:custGeom>
              <a:avLst/>
              <a:gdLst>
                <a:gd name="T0" fmla="*/ 1015 w 1183"/>
                <a:gd name="T1" fmla="*/ 1416 h 1416"/>
                <a:gd name="T2" fmla="*/ 0 w 1183"/>
                <a:gd name="T3" fmla="*/ 774 h 1416"/>
                <a:gd name="T4" fmla="*/ 1183 w 1183"/>
                <a:gd name="T5" fmla="*/ 0 h 1416"/>
                <a:gd name="T6" fmla="*/ 1015 w 1183"/>
                <a:gd name="T7" fmla="*/ 1416 h 1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83" h="1416">
                  <a:moveTo>
                    <a:pt x="1015" y="1416"/>
                  </a:moveTo>
                  <a:lnTo>
                    <a:pt x="0" y="774"/>
                  </a:lnTo>
                  <a:lnTo>
                    <a:pt x="1183" y="0"/>
                  </a:lnTo>
                  <a:lnTo>
                    <a:pt x="1015" y="1416"/>
                  </a:lnTo>
                  <a:close/>
                </a:path>
              </a:pathLst>
            </a:custGeom>
            <a:solidFill>
              <a:srgbClr val="2C65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2" name="Freeform 56"/>
            <p:cNvSpPr>
              <a:spLocks/>
            </p:cNvSpPr>
            <p:nvPr/>
          </p:nvSpPr>
          <p:spPr bwMode="auto">
            <a:xfrm>
              <a:off x="6950076" y="2986088"/>
              <a:ext cx="230188" cy="420688"/>
            </a:xfrm>
            <a:custGeom>
              <a:avLst/>
              <a:gdLst>
                <a:gd name="T0" fmla="*/ 1015 w 1015"/>
                <a:gd name="T1" fmla="*/ 642 h 1861"/>
                <a:gd name="T2" fmla="*/ 183 w 1015"/>
                <a:gd name="T3" fmla="*/ 1861 h 1861"/>
                <a:gd name="T4" fmla="*/ 0 w 1015"/>
                <a:gd name="T5" fmla="*/ 0 h 1861"/>
                <a:gd name="T6" fmla="*/ 1015 w 1015"/>
                <a:gd name="T7" fmla="*/ 642 h 1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15" h="1861">
                  <a:moveTo>
                    <a:pt x="1015" y="642"/>
                  </a:moveTo>
                  <a:lnTo>
                    <a:pt x="183" y="1861"/>
                  </a:lnTo>
                  <a:lnTo>
                    <a:pt x="0" y="0"/>
                  </a:lnTo>
                  <a:lnTo>
                    <a:pt x="1015" y="642"/>
                  </a:lnTo>
                  <a:close/>
                </a:path>
              </a:pathLst>
            </a:custGeom>
            <a:solidFill>
              <a:srgbClr val="163D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3" name="Freeform 57"/>
            <p:cNvSpPr>
              <a:spLocks/>
            </p:cNvSpPr>
            <p:nvPr/>
          </p:nvSpPr>
          <p:spPr bwMode="auto">
            <a:xfrm>
              <a:off x="6992938" y="3130550"/>
              <a:ext cx="309563" cy="276225"/>
            </a:xfrm>
            <a:custGeom>
              <a:avLst/>
              <a:gdLst>
                <a:gd name="T0" fmla="*/ 0 w 1370"/>
                <a:gd name="T1" fmla="*/ 1219 h 1219"/>
                <a:gd name="T2" fmla="*/ 1370 w 1370"/>
                <a:gd name="T3" fmla="*/ 1044 h 1219"/>
                <a:gd name="T4" fmla="*/ 832 w 1370"/>
                <a:gd name="T5" fmla="*/ 0 h 1219"/>
                <a:gd name="T6" fmla="*/ 0 w 1370"/>
                <a:gd name="T7" fmla="*/ 1219 h 1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0" h="1219">
                  <a:moveTo>
                    <a:pt x="0" y="1219"/>
                  </a:moveTo>
                  <a:lnTo>
                    <a:pt x="1370" y="1044"/>
                  </a:lnTo>
                  <a:lnTo>
                    <a:pt x="832" y="0"/>
                  </a:lnTo>
                  <a:lnTo>
                    <a:pt x="0" y="1219"/>
                  </a:lnTo>
                  <a:close/>
                </a:path>
              </a:pathLst>
            </a:custGeom>
            <a:solidFill>
              <a:srgbClr val="1945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4" name="Freeform 58"/>
            <p:cNvSpPr>
              <a:spLocks/>
            </p:cNvSpPr>
            <p:nvPr/>
          </p:nvSpPr>
          <p:spPr bwMode="auto">
            <a:xfrm>
              <a:off x="7180263" y="3048000"/>
              <a:ext cx="357188" cy="319088"/>
            </a:xfrm>
            <a:custGeom>
              <a:avLst/>
              <a:gdLst>
                <a:gd name="T0" fmla="*/ 538 w 1571"/>
                <a:gd name="T1" fmla="*/ 1409 h 1409"/>
                <a:gd name="T2" fmla="*/ 1571 w 1571"/>
                <a:gd name="T3" fmla="*/ 0 h 1409"/>
                <a:gd name="T4" fmla="*/ 0 w 1571"/>
                <a:gd name="T5" fmla="*/ 365 h 1409"/>
                <a:gd name="T6" fmla="*/ 538 w 1571"/>
                <a:gd name="T7" fmla="*/ 1409 h 1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71" h="1409">
                  <a:moveTo>
                    <a:pt x="538" y="1409"/>
                  </a:moveTo>
                  <a:lnTo>
                    <a:pt x="1571" y="0"/>
                  </a:lnTo>
                  <a:lnTo>
                    <a:pt x="0" y="365"/>
                  </a:lnTo>
                  <a:lnTo>
                    <a:pt x="538" y="1409"/>
                  </a:lnTo>
                  <a:close/>
                </a:path>
              </a:pathLst>
            </a:custGeom>
            <a:solidFill>
              <a:srgbClr val="1D50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5" name="Freeform 59"/>
            <p:cNvSpPr>
              <a:spLocks/>
            </p:cNvSpPr>
            <p:nvPr/>
          </p:nvSpPr>
          <p:spPr bwMode="auto">
            <a:xfrm>
              <a:off x="7302501" y="3048000"/>
              <a:ext cx="557213" cy="319088"/>
            </a:xfrm>
            <a:custGeom>
              <a:avLst/>
              <a:gdLst>
                <a:gd name="T0" fmla="*/ 0 w 2458"/>
                <a:gd name="T1" fmla="*/ 1409 h 1409"/>
                <a:gd name="T2" fmla="*/ 2458 w 2458"/>
                <a:gd name="T3" fmla="*/ 854 h 1409"/>
                <a:gd name="T4" fmla="*/ 1033 w 2458"/>
                <a:gd name="T5" fmla="*/ 0 h 1409"/>
                <a:gd name="T6" fmla="*/ 0 w 2458"/>
                <a:gd name="T7" fmla="*/ 1409 h 1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8" h="1409">
                  <a:moveTo>
                    <a:pt x="0" y="1409"/>
                  </a:moveTo>
                  <a:lnTo>
                    <a:pt x="2458" y="854"/>
                  </a:lnTo>
                  <a:lnTo>
                    <a:pt x="1033" y="0"/>
                  </a:lnTo>
                  <a:lnTo>
                    <a:pt x="0" y="1409"/>
                  </a:lnTo>
                  <a:close/>
                </a:path>
              </a:pathLst>
            </a:custGeom>
            <a:solidFill>
              <a:srgbClr val="1845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6" name="Freeform 60"/>
            <p:cNvSpPr>
              <a:spLocks/>
            </p:cNvSpPr>
            <p:nvPr/>
          </p:nvSpPr>
          <p:spPr bwMode="auto">
            <a:xfrm>
              <a:off x="7537451" y="2584450"/>
              <a:ext cx="331788" cy="657225"/>
            </a:xfrm>
            <a:custGeom>
              <a:avLst/>
              <a:gdLst>
                <a:gd name="T0" fmla="*/ 1425 w 1463"/>
                <a:gd name="T1" fmla="*/ 2897 h 2897"/>
                <a:gd name="T2" fmla="*/ 1463 w 1463"/>
                <a:gd name="T3" fmla="*/ 0 h 2897"/>
                <a:gd name="T4" fmla="*/ 0 w 1463"/>
                <a:gd name="T5" fmla="*/ 2043 h 2897"/>
                <a:gd name="T6" fmla="*/ 1425 w 1463"/>
                <a:gd name="T7" fmla="*/ 2897 h 28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63" h="2897">
                  <a:moveTo>
                    <a:pt x="1425" y="2897"/>
                  </a:moveTo>
                  <a:lnTo>
                    <a:pt x="1463" y="0"/>
                  </a:lnTo>
                  <a:lnTo>
                    <a:pt x="0" y="2043"/>
                  </a:lnTo>
                  <a:lnTo>
                    <a:pt x="1425" y="2897"/>
                  </a:lnTo>
                  <a:close/>
                </a:path>
              </a:pathLst>
            </a:custGeom>
            <a:solidFill>
              <a:srgbClr val="225F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7" name="Freeform 61"/>
            <p:cNvSpPr>
              <a:spLocks/>
            </p:cNvSpPr>
            <p:nvPr/>
          </p:nvSpPr>
          <p:spPr bwMode="auto">
            <a:xfrm>
              <a:off x="7862888" y="2584450"/>
              <a:ext cx="184150" cy="444500"/>
            </a:xfrm>
            <a:custGeom>
              <a:avLst/>
              <a:gdLst>
                <a:gd name="T0" fmla="*/ 0 w 810"/>
                <a:gd name="T1" fmla="*/ 1957 h 1957"/>
                <a:gd name="T2" fmla="*/ 810 w 810"/>
                <a:gd name="T3" fmla="*/ 1174 h 1957"/>
                <a:gd name="T4" fmla="*/ 810 w 810"/>
                <a:gd name="T5" fmla="*/ 548 h 1957"/>
                <a:gd name="T6" fmla="*/ 25 w 810"/>
                <a:gd name="T7" fmla="*/ 0 h 1957"/>
                <a:gd name="T8" fmla="*/ 0 w 810"/>
                <a:gd name="T9" fmla="*/ 1957 h 19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0" h="1957">
                  <a:moveTo>
                    <a:pt x="0" y="1957"/>
                  </a:moveTo>
                  <a:lnTo>
                    <a:pt x="810" y="1174"/>
                  </a:lnTo>
                  <a:lnTo>
                    <a:pt x="810" y="548"/>
                  </a:lnTo>
                  <a:lnTo>
                    <a:pt x="25" y="0"/>
                  </a:lnTo>
                  <a:lnTo>
                    <a:pt x="0" y="1957"/>
                  </a:lnTo>
                  <a:close/>
                </a:path>
              </a:pathLst>
            </a:custGeom>
            <a:solidFill>
              <a:srgbClr val="1845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8" name="Freeform 62"/>
            <p:cNvSpPr>
              <a:spLocks/>
            </p:cNvSpPr>
            <p:nvPr/>
          </p:nvSpPr>
          <p:spPr bwMode="auto">
            <a:xfrm>
              <a:off x="7869238" y="2238375"/>
              <a:ext cx="177800" cy="471488"/>
            </a:xfrm>
            <a:custGeom>
              <a:avLst/>
              <a:gdLst>
                <a:gd name="T0" fmla="*/ 785 w 785"/>
                <a:gd name="T1" fmla="*/ 2075 h 2075"/>
                <a:gd name="T2" fmla="*/ 0 w 785"/>
                <a:gd name="T3" fmla="*/ 1527 h 2075"/>
                <a:gd name="T4" fmla="*/ 785 w 785"/>
                <a:gd name="T5" fmla="*/ 0 h 2075"/>
                <a:gd name="T6" fmla="*/ 785 w 785"/>
                <a:gd name="T7" fmla="*/ 2075 h 20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5" h="2075">
                  <a:moveTo>
                    <a:pt x="785" y="2075"/>
                  </a:moveTo>
                  <a:lnTo>
                    <a:pt x="0" y="1527"/>
                  </a:lnTo>
                  <a:lnTo>
                    <a:pt x="785" y="0"/>
                  </a:lnTo>
                  <a:lnTo>
                    <a:pt x="785" y="2075"/>
                  </a:lnTo>
                  <a:close/>
                </a:path>
              </a:pathLst>
            </a:custGeom>
            <a:solidFill>
              <a:srgbClr val="113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69" name="Freeform 63"/>
            <p:cNvSpPr>
              <a:spLocks/>
            </p:cNvSpPr>
            <p:nvPr/>
          </p:nvSpPr>
          <p:spPr bwMode="auto">
            <a:xfrm>
              <a:off x="7862888" y="2851150"/>
              <a:ext cx="184150" cy="450850"/>
            </a:xfrm>
            <a:custGeom>
              <a:avLst/>
              <a:gdLst>
                <a:gd name="T0" fmla="*/ 0 w 810"/>
                <a:gd name="T1" fmla="*/ 783 h 1989"/>
                <a:gd name="T2" fmla="*/ 810 w 810"/>
                <a:gd name="T3" fmla="*/ 1989 h 1989"/>
                <a:gd name="T4" fmla="*/ 810 w 810"/>
                <a:gd name="T5" fmla="*/ 0 h 1989"/>
                <a:gd name="T6" fmla="*/ 0 w 810"/>
                <a:gd name="T7" fmla="*/ 783 h 1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0" h="1989">
                  <a:moveTo>
                    <a:pt x="0" y="783"/>
                  </a:moveTo>
                  <a:lnTo>
                    <a:pt x="810" y="1989"/>
                  </a:lnTo>
                  <a:lnTo>
                    <a:pt x="810" y="0"/>
                  </a:lnTo>
                  <a:lnTo>
                    <a:pt x="0" y="783"/>
                  </a:lnTo>
                  <a:close/>
                </a:path>
              </a:pathLst>
            </a:custGeom>
            <a:solidFill>
              <a:srgbClr val="113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0" name="Freeform 64"/>
            <p:cNvSpPr>
              <a:spLocks/>
            </p:cNvSpPr>
            <p:nvPr/>
          </p:nvSpPr>
          <p:spPr bwMode="auto">
            <a:xfrm>
              <a:off x="7859713" y="3028950"/>
              <a:ext cx="187325" cy="341313"/>
            </a:xfrm>
            <a:custGeom>
              <a:avLst/>
              <a:gdLst>
                <a:gd name="T0" fmla="*/ 0 w 823"/>
                <a:gd name="T1" fmla="*/ 940 h 1507"/>
                <a:gd name="T2" fmla="*/ 823 w 823"/>
                <a:gd name="T3" fmla="*/ 1507 h 1507"/>
                <a:gd name="T4" fmla="*/ 823 w 823"/>
                <a:gd name="T5" fmla="*/ 1206 h 1507"/>
                <a:gd name="T6" fmla="*/ 13 w 823"/>
                <a:gd name="T7" fmla="*/ 0 h 1507"/>
                <a:gd name="T8" fmla="*/ 0 w 823"/>
                <a:gd name="T9" fmla="*/ 940 h 1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3" h="1507">
                  <a:moveTo>
                    <a:pt x="0" y="940"/>
                  </a:moveTo>
                  <a:lnTo>
                    <a:pt x="823" y="1507"/>
                  </a:lnTo>
                  <a:lnTo>
                    <a:pt x="823" y="1206"/>
                  </a:lnTo>
                  <a:lnTo>
                    <a:pt x="13" y="0"/>
                  </a:lnTo>
                  <a:lnTo>
                    <a:pt x="0" y="940"/>
                  </a:lnTo>
                  <a:close/>
                </a:path>
              </a:pathLst>
            </a:custGeom>
            <a:solidFill>
              <a:srgbClr val="1740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1" name="Freeform 65"/>
            <p:cNvSpPr>
              <a:spLocks/>
            </p:cNvSpPr>
            <p:nvPr/>
          </p:nvSpPr>
          <p:spPr bwMode="auto">
            <a:xfrm>
              <a:off x="7859713" y="3241675"/>
              <a:ext cx="187325" cy="368300"/>
            </a:xfrm>
            <a:custGeom>
              <a:avLst/>
              <a:gdLst>
                <a:gd name="T0" fmla="*/ 5 w 828"/>
                <a:gd name="T1" fmla="*/ 0 h 1625"/>
                <a:gd name="T2" fmla="*/ 0 w 828"/>
                <a:gd name="T3" fmla="*/ 1625 h 1625"/>
                <a:gd name="T4" fmla="*/ 828 w 828"/>
                <a:gd name="T5" fmla="*/ 1074 h 1625"/>
                <a:gd name="T6" fmla="*/ 828 w 828"/>
                <a:gd name="T7" fmla="*/ 567 h 1625"/>
                <a:gd name="T8" fmla="*/ 5 w 828"/>
                <a:gd name="T9" fmla="*/ 0 h 1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8" h="1625">
                  <a:moveTo>
                    <a:pt x="5" y="0"/>
                  </a:moveTo>
                  <a:lnTo>
                    <a:pt x="0" y="1625"/>
                  </a:lnTo>
                  <a:lnTo>
                    <a:pt x="828" y="1074"/>
                  </a:lnTo>
                  <a:lnTo>
                    <a:pt x="828" y="567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1845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2" name="Freeform 66"/>
            <p:cNvSpPr>
              <a:spLocks/>
            </p:cNvSpPr>
            <p:nvPr/>
          </p:nvSpPr>
          <p:spPr bwMode="auto">
            <a:xfrm>
              <a:off x="7859713" y="3486150"/>
              <a:ext cx="187325" cy="482600"/>
            </a:xfrm>
            <a:custGeom>
              <a:avLst/>
              <a:gdLst>
                <a:gd name="T0" fmla="*/ 0 w 828"/>
                <a:gd name="T1" fmla="*/ 551 h 2134"/>
                <a:gd name="T2" fmla="*/ 828 w 828"/>
                <a:gd name="T3" fmla="*/ 2134 h 2134"/>
                <a:gd name="T4" fmla="*/ 828 w 828"/>
                <a:gd name="T5" fmla="*/ 0 h 2134"/>
                <a:gd name="T6" fmla="*/ 0 w 828"/>
                <a:gd name="T7" fmla="*/ 551 h 2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8" h="2134">
                  <a:moveTo>
                    <a:pt x="0" y="551"/>
                  </a:moveTo>
                  <a:lnTo>
                    <a:pt x="828" y="2134"/>
                  </a:lnTo>
                  <a:lnTo>
                    <a:pt x="828" y="0"/>
                  </a:lnTo>
                  <a:lnTo>
                    <a:pt x="0" y="551"/>
                  </a:lnTo>
                  <a:close/>
                </a:path>
              </a:pathLst>
            </a:custGeom>
            <a:solidFill>
              <a:srgbClr val="113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3" name="Freeform 67"/>
            <p:cNvSpPr>
              <a:spLocks/>
            </p:cNvSpPr>
            <p:nvPr/>
          </p:nvSpPr>
          <p:spPr bwMode="auto">
            <a:xfrm>
              <a:off x="7302501" y="3241675"/>
              <a:ext cx="557213" cy="368300"/>
            </a:xfrm>
            <a:custGeom>
              <a:avLst/>
              <a:gdLst>
                <a:gd name="T0" fmla="*/ 0 w 2458"/>
                <a:gd name="T1" fmla="*/ 555 h 1625"/>
                <a:gd name="T2" fmla="*/ 2453 w 2458"/>
                <a:gd name="T3" fmla="*/ 1625 h 1625"/>
                <a:gd name="T4" fmla="*/ 2458 w 2458"/>
                <a:gd name="T5" fmla="*/ 0 h 1625"/>
                <a:gd name="T6" fmla="*/ 0 w 2458"/>
                <a:gd name="T7" fmla="*/ 555 h 1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8" h="1625">
                  <a:moveTo>
                    <a:pt x="0" y="555"/>
                  </a:moveTo>
                  <a:lnTo>
                    <a:pt x="2453" y="1625"/>
                  </a:lnTo>
                  <a:lnTo>
                    <a:pt x="2458" y="0"/>
                  </a:lnTo>
                  <a:lnTo>
                    <a:pt x="0" y="555"/>
                  </a:lnTo>
                  <a:close/>
                </a:path>
              </a:pathLst>
            </a:custGeom>
            <a:solidFill>
              <a:srgbClr val="113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4" name="Freeform 68"/>
            <p:cNvSpPr>
              <a:spLocks/>
            </p:cNvSpPr>
            <p:nvPr/>
          </p:nvSpPr>
          <p:spPr bwMode="auto">
            <a:xfrm>
              <a:off x="7302501" y="3367088"/>
              <a:ext cx="557213" cy="584200"/>
            </a:xfrm>
            <a:custGeom>
              <a:avLst/>
              <a:gdLst>
                <a:gd name="T0" fmla="*/ 0 w 2453"/>
                <a:gd name="T1" fmla="*/ 0 h 2575"/>
                <a:gd name="T2" fmla="*/ 421 w 2453"/>
                <a:gd name="T3" fmla="*/ 2575 h 2575"/>
                <a:gd name="T4" fmla="*/ 2453 w 2453"/>
                <a:gd name="T5" fmla="*/ 1070 h 2575"/>
                <a:gd name="T6" fmla="*/ 0 w 2453"/>
                <a:gd name="T7" fmla="*/ 0 h 2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3" h="2575">
                  <a:moveTo>
                    <a:pt x="0" y="0"/>
                  </a:moveTo>
                  <a:lnTo>
                    <a:pt x="421" y="2575"/>
                  </a:lnTo>
                  <a:lnTo>
                    <a:pt x="2453" y="10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3D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5" name="Freeform 69"/>
            <p:cNvSpPr>
              <a:spLocks/>
            </p:cNvSpPr>
            <p:nvPr/>
          </p:nvSpPr>
          <p:spPr bwMode="auto">
            <a:xfrm>
              <a:off x="7397751" y="3609975"/>
              <a:ext cx="461963" cy="576263"/>
            </a:xfrm>
            <a:custGeom>
              <a:avLst/>
              <a:gdLst>
                <a:gd name="T0" fmla="*/ 0 w 2032"/>
                <a:gd name="T1" fmla="*/ 1505 h 2538"/>
                <a:gd name="T2" fmla="*/ 989 w 2032"/>
                <a:gd name="T3" fmla="*/ 2538 h 2538"/>
                <a:gd name="T4" fmla="*/ 2032 w 2032"/>
                <a:gd name="T5" fmla="*/ 0 h 2538"/>
                <a:gd name="T6" fmla="*/ 0 w 2032"/>
                <a:gd name="T7" fmla="*/ 1505 h 2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32" h="2538">
                  <a:moveTo>
                    <a:pt x="0" y="1505"/>
                  </a:moveTo>
                  <a:lnTo>
                    <a:pt x="989" y="2538"/>
                  </a:lnTo>
                  <a:lnTo>
                    <a:pt x="2032" y="0"/>
                  </a:lnTo>
                  <a:lnTo>
                    <a:pt x="0" y="1505"/>
                  </a:lnTo>
                  <a:close/>
                </a:path>
              </a:pathLst>
            </a:custGeom>
            <a:solidFill>
              <a:srgbClr val="1233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6" name="Freeform 70"/>
            <p:cNvSpPr>
              <a:spLocks/>
            </p:cNvSpPr>
            <p:nvPr/>
          </p:nvSpPr>
          <p:spPr bwMode="auto">
            <a:xfrm>
              <a:off x="7623176" y="3609975"/>
              <a:ext cx="423863" cy="576263"/>
            </a:xfrm>
            <a:custGeom>
              <a:avLst/>
              <a:gdLst>
                <a:gd name="T0" fmla="*/ 0 w 1871"/>
                <a:gd name="T1" fmla="*/ 2538 h 2538"/>
                <a:gd name="T2" fmla="*/ 1871 w 1871"/>
                <a:gd name="T3" fmla="*/ 1728 h 2538"/>
                <a:gd name="T4" fmla="*/ 1871 w 1871"/>
                <a:gd name="T5" fmla="*/ 1583 h 2538"/>
                <a:gd name="T6" fmla="*/ 1043 w 1871"/>
                <a:gd name="T7" fmla="*/ 0 h 2538"/>
                <a:gd name="T8" fmla="*/ 0 w 1871"/>
                <a:gd name="T9" fmla="*/ 2538 h 2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1" h="2538">
                  <a:moveTo>
                    <a:pt x="0" y="2538"/>
                  </a:moveTo>
                  <a:lnTo>
                    <a:pt x="1871" y="1728"/>
                  </a:lnTo>
                  <a:lnTo>
                    <a:pt x="1871" y="1583"/>
                  </a:lnTo>
                  <a:lnTo>
                    <a:pt x="1043" y="0"/>
                  </a:lnTo>
                  <a:lnTo>
                    <a:pt x="0" y="2538"/>
                  </a:lnTo>
                  <a:close/>
                </a:path>
              </a:pathLst>
            </a:custGeom>
            <a:solidFill>
              <a:srgbClr val="0F2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7" name="Freeform 71"/>
            <p:cNvSpPr>
              <a:spLocks/>
            </p:cNvSpPr>
            <p:nvPr/>
          </p:nvSpPr>
          <p:spPr bwMode="auto">
            <a:xfrm>
              <a:off x="7623176" y="4002088"/>
              <a:ext cx="423863" cy="403225"/>
            </a:xfrm>
            <a:custGeom>
              <a:avLst/>
              <a:gdLst>
                <a:gd name="T0" fmla="*/ 0 w 1871"/>
                <a:gd name="T1" fmla="*/ 810 h 1778"/>
                <a:gd name="T2" fmla="*/ 817 w 1871"/>
                <a:gd name="T3" fmla="*/ 1778 h 1778"/>
                <a:gd name="T4" fmla="*/ 1871 w 1871"/>
                <a:gd name="T5" fmla="*/ 73 h 1778"/>
                <a:gd name="T6" fmla="*/ 1871 w 1871"/>
                <a:gd name="T7" fmla="*/ 0 h 1778"/>
                <a:gd name="T8" fmla="*/ 0 w 1871"/>
                <a:gd name="T9" fmla="*/ 810 h 17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1" h="1778">
                  <a:moveTo>
                    <a:pt x="0" y="810"/>
                  </a:moveTo>
                  <a:lnTo>
                    <a:pt x="817" y="1778"/>
                  </a:lnTo>
                  <a:lnTo>
                    <a:pt x="1871" y="73"/>
                  </a:lnTo>
                  <a:lnTo>
                    <a:pt x="1871" y="0"/>
                  </a:lnTo>
                  <a:lnTo>
                    <a:pt x="0" y="810"/>
                  </a:lnTo>
                  <a:close/>
                </a:path>
              </a:pathLst>
            </a:custGeom>
            <a:solidFill>
              <a:srgbClr val="0D2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8" name="Freeform 72"/>
            <p:cNvSpPr>
              <a:spLocks/>
            </p:cNvSpPr>
            <p:nvPr/>
          </p:nvSpPr>
          <p:spPr bwMode="auto">
            <a:xfrm>
              <a:off x="7807326" y="4019550"/>
              <a:ext cx="239713" cy="385763"/>
            </a:xfrm>
            <a:custGeom>
              <a:avLst/>
              <a:gdLst>
                <a:gd name="T0" fmla="*/ 0 w 1054"/>
                <a:gd name="T1" fmla="*/ 1705 h 1705"/>
                <a:gd name="T2" fmla="*/ 1054 w 1054"/>
                <a:gd name="T3" fmla="*/ 817 h 1705"/>
                <a:gd name="T4" fmla="*/ 1054 w 1054"/>
                <a:gd name="T5" fmla="*/ 0 h 1705"/>
                <a:gd name="T6" fmla="*/ 0 w 1054"/>
                <a:gd name="T7" fmla="*/ 1705 h 1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54" h="1705">
                  <a:moveTo>
                    <a:pt x="0" y="1705"/>
                  </a:moveTo>
                  <a:lnTo>
                    <a:pt x="1054" y="817"/>
                  </a:lnTo>
                  <a:lnTo>
                    <a:pt x="1054" y="0"/>
                  </a:lnTo>
                  <a:lnTo>
                    <a:pt x="0" y="1705"/>
                  </a:lnTo>
                  <a:close/>
                </a:path>
              </a:pathLst>
            </a:custGeom>
            <a:solidFill>
              <a:srgbClr val="0A1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79" name="Freeform 73"/>
            <p:cNvSpPr>
              <a:spLocks/>
            </p:cNvSpPr>
            <p:nvPr/>
          </p:nvSpPr>
          <p:spPr bwMode="auto">
            <a:xfrm>
              <a:off x="7807326" y="4203700"/>
              <a:ext cx="239713" cy="444500"/>
            </a:xfrm>
            <a:custGeom>
              <a:avLst/>
              <a:gdLst>
                <a:gd name="T0" fmla="*/ 0 w 1054"/>
                <a:gd name="T1" fmla="*/ 888 h 1958"/>
                <a:gd name="T2" fmla="*/ 914 w 1054"/>
                <a:gd name="T3" fmla="*/ 1958 h 1958"/>
                <a:gd name="T4" fmla="*/ 1054 w 1054"/>
                <a:gd name="T5" fmla="*/ 1958 h 1958"/>
                <a:gd name="T6" fmla="*/ 1054 w 1054"/>
                <a:gd name="T7" fmla="*/ 0 h 1958"/>
                <a:gd name="T8" fmla="*/ 0 w 1054"/>
                <a:gd name="T9" fmla="*/ 888 h 1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4" h="1958">
                  <a:moveTo>
                    <a:pt x="0" y="888"/>
                  </a:moveTo>
                  <a:lnTo>
                    <a:pt x="914" y="1958"/>
                  </a:lnTo>
                  <a:lnTo>
                    <a:pt x="1054" y="1958"/>
                  </a:lnTo>
                  <a:lnTo>
                    <a:pt x="1054" y="0"/>
                  </a:lnTo>
                  <a:lnTo>
                    <a:pt x="0" y="888"/>
                  </a:lnTo>
                  <a:close/>
                </a:path>
              </a:pathLst>
            </a:custGeom>
            <a:solidFill>
              <a:srgbClr val="0614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0" name="Freeform 74"/>
            <p:cNvSpPr>
              <a:spLocks/>
            </p:cNvSpPr>
            <p:nvPr/>
          </p:nvSpPr>
          <p:spPr bwMode="auto">
            <a:xfrm>
              <a:off x="7107238" y="4391025"/>
              <a:ext cx="908050" cy="257175"/>
            </a:xfrm>
            <a:custGeom>
              <a:avLst/>
              <a:gdLst>
                <a:gd name="T0" fmla="*/ 2947 w 4001"/>
                <a:gd name="T1" fmla="*/ 1134 h 1134"/>
                <a:gd name="T2" fmla="*/ 0 w 4001"/>
                <a:gd name="T3" fmla="*/ 0 h 1134"/>
                <a:gd name="T4" fmla="*/ 3087 w 4001"/>
                <a:gd name="T5" fmla="*/ 64 h 1134"/>
                <a:gd name="T6" fmla="*/ 4001 w 4001"/>
                <a:gd name="T7" fmla="*/ 1134 h 1134"/>
                <a:gd name="T8" fmla="*/ 2947 w 4001"/>
                <a:gd name="T9" fmla="*/ 1134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01" h="1134">
                  <a:moveTo>
                    <a:pt x="2947" y="1134"/>
                  </a:moveTo>
                  <a:lnTo>
                    <a:pt x="0" y="0"/>
                  </a:lnTo>
                  <a:lnTo>
                    <a:pt x="3087" y="64"/>
                  </a:lnTo>
                  <a:lnTo>
                    <a:pt x="4001" y="1134"/>
                  </a:lnTo>
                  <a:lnTo>
                    <a:pt x="2947" y="1134"/>
                  </a:lnTo>
                  <a:close/>
                </a:path>
              </a:pathLst>
            </a:custGeom>
            <a:solidFill>
              <a:srgbClr val="091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1" name="Freeform 75"/>
            <p:cNvSpPr>
              <a:spLocks/>
            </p:cNvSpPr>
            <p:nvPr/>
          </p:nvSpPr>
          <p:spPr bwMode="auto">
            <a:xfrm>
              <a:off x="7107238" y="4186238"/>
              <a:ext cx="700088" cy="219075"/>
            </a:xfrm>
            <a:custGeom>
              <a:avLst/>
              <a:gdLst>
                <a:gd name="T0" fmla="*/ 2270 w 3087"/>
                <a:gd name="T1" fmla="*/ 0 h 968"/>
                <a:gd name="T2" fmla="*/ 0 w 3087"/>
                <a:gd name="T3" fmla="*/ 904 h 968"/>
                <a:gd name="T4" fmla="*/ 3087 w 3087"/>
                <a:gd name="T5" fmla="*/ 968 h 968"/>
                <a:gd name="T6" fmla="*/ 2270 w 3087"/>
                <a:gd name="T7" fmla="*/ 0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87" h="968">
                  <a:moveTo>
                    <a:pt x="2270" y="0"/>
                  </a:moveTo>
                  <a:lnTo>
                    <a:pt x="0" y="904"/>
                  </a:lnTo>
                  <a:lnTo>
                    <a:pt x="3087" y="968"/>
                  </a:lnTo>
                  <a:lnTo>
                    <a:pt x="2270" y="0"/>
                  </a:lnTo>
                  <a:close/>
                </a:path>
              </a:pathLst>
            </a:custGeom>
            <a:solidFill>
              <a:srgbClr val="0B2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2" name="Freeform 76"/>
            <p:cNvSpPr>
              <a:spLocks/>
            </p:cNvSpPr>
            <p:nvPr/>
          </p:nvSpPr>
          <p:spPr bwMode="auto">
            <a:xfrm>
              <a:off x="6448426" y="4391025"/>
              <a:ext cx="1327150" cy="257175"/>
            </a:xfrm>
            <a:custGeom>
              <a:avLst/>
              <a:gdLst>
                <a:gd name="T0" fmla="*/ 0 w 5858"/>
                <a:gd name="T1" fmla="*/ 1134 h 1134"/>
                <a:gd name="T2" fmla="*/ 2911 w 5858"/>
                <a:gd name="T3" fmla="*/ 0 h 1134"/>
                <a:gd name="T4" fmla="*/ 5858 w 5858"/>
                <a:gd name="T5" fmla="*/ 1134 h 1134"/>
                <a:gd name="T6" fmla="*/ 0 w 5858"/>
                <a:gd name="T7" fmla="*/ 1134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58" h="1134">
                  <a:moveTo>
                    <a:pt x="0" y="1134"/>
                  </a:moveTo>
                  <a:lnTo>
                    <a:pt x="2911" y="0"/>
                  </a:lnTo>
                  <a:lnTo>
                    <a:pt x="5858" y="1134"/>
                  </a:lnTo>
                  <a:lnTo>
                    <a:pt x="0" y="1134"/>
                  </a:lnTo>
                  <a:close/>
                </a:path>
              </a:pathLst>
            </a:custGeom>
            <a:solidFill>
              <a:srgbClr val="0A1D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3" name="Freeform 77"/>
            <p:cNvSpPr>
              <a:spLocks/>
            </p:cNvSpPr>
            <p:nvPr/>
          </p:nvSpPr>
          <p:spPr bwMode="auto">
            <a:xfrm>
              <a:off x="6961188" y="4391025"/>
              <a:ext cx="814388" cy="257175"/>
            </a:xfrm>
            <a:custGeom>
              <a:avLst/>
              <a:gdLst>
                <a:gd name="T0" fmla="*/ 645 w 3592"/>
                <a:gd name="T1" fmla="*/ 0 h 1134"/>
                <a:gd name="T2" fmla="*/ 0 w 3592"/>
                <a:gd name="T3" fmla="*/ 1134 h 1134"/>
                <a:gd name="T4" fmla="*/ 3592 w 3592"/>
                <a:gd name="T5" fmla="*/ 1134 h 1134"/>
                <a:gd name="T6" fmla="*/ 645 w 3592"/>
                <a:gd name="T7" fmla="*/ 0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92" h="1134">
                  <a:moveTo>
                    <a:pt x="645" y="0"/>
                  </a:moveTo>
                  <a:lnTo>
                    <a:pt x="0" y="1134"/>
                  </a:lnTo>
                  <a:lnTo>
                    <a:pt x="3592" y="1134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0613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4" name="Freeform 78"/>
            <p:cNvSpPr>
              <a:spLocks/>
            </p:cNvSpPr>
            <p:nvPr/>
          </p:nvSpPr>
          <p:spPr bwMode="auto">
            <a:xfrm>
              <a:off x="7396163" y="3951288"/>
              <a:ext cx="227013" cy="325438"/>
            </a:xfrm>
            <a:custGeom>
              <a:avLst/>
              <a:gdLst>
                <a:gd name="T0" fmla="*/ 10 w 999"/>
                <a:gd name="T1" fmla="*/ 0 h 1431"/>
                <a:gd name="T2" fmla="*/ 0 w 999"/>
                <a:gd name="T3" fmla="*/ 1431 h 1431"/>
                <a:gd name="T4" fmla="*/ 999 w 999"/>
                <a:gd name="T5" fmla="*/ 1033 h 1431"/>
                <a:gd name="T6" fmla="*/ 10 w 999"/>
                <a:gd name="T7" fmla="*/ 0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99" h="1431">
                  <a:moveTo>
                    <a:pt x="10" y="0"/>
                  </a:moveTo>
                  <a:lnTo>
                    <a:pt x="0" y="1431"/>
                  </a:lnTo>
                  <a:lnTo>
                    <a:pt x="999" y="1033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0E28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5" name="Freeform 79"/>
            <p:cNvSpPr>
              <a:spLocks/>
            </p:cNvSpPr>
            <p:nvPr/>
          </p:nvSpPr>
          <p:spPr bwMode="auto">
            <a:xfrm>
              <a:off x="6986588" y="3951288"/>
              <a:ext cx="411163" cy="325438"/>
            </a:xfrm>
            <a:custGeom>
              <a:avLst/>
              <a:gdLst>
                <a:gd name="T0" fmla="*/ 1819 w 1819"/>
                <a:gd name="T1" fmla="*/ 0 h 1431"/>
                <a:gd name="T2" fmla="*/ 0 w 1819"/>
                <a:gd name="T3" fmla="*/ 1130 h 1431"/>
                <a:gd name="T4" fmla="*/ 1809 w 1819"/>
                <a:gd name="T5" fmla="*/ 1431 h 1431"/>
                <a:gd name="T6" fmla="*/ 1819 w 1819"/>
                <a:gd name="T7" fmla="*/ 0 h 1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9" h="1431">
                  <a:moveTo>
                    <a:pt x="1819" y="0"/>
                  </a:moveTo>
                  <a:lnTo>
                    <a:pt x="0" y="1130"/>
                  </a:lnTo>
                  <a:lnTo>
                    <a:pt x="1809" y="1431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0E29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6" name="Freeform 80"/>
            <p:cNvSpPr>
              <a:spLocks/>
            </p:cNvSpPr>
            <p:nvPr/>
          </p:nvSpPr>
          <p:spPr bwMode="auto">
            <a:xfrm>
              <a:off x="6815138" y="4208463"/>
              <a:ext cx="581025" cy="296863"/>
            </a:xfrm>
            <a:custGeom>
              <a:avLst/>
              <a:gdLst>
                <a:gd name="T0" fmla="*/ 753 w 2562"/>
                <a:gd name="T1" fmla="*/ 0 h 1310"/>
                <a:gd name="T2" fmla="*/ 0 w 2562"/>
                <a:gd name="T3" fmla="*/ 1310 h 1310"/>
                <a:gd name="T4" fmla="*/ 2562 w 2562"/>
                <a:gd name="T5" fmla="*/ 301 h 1310"/>
                <a:gd name="T6" fmla="*/ 753 w 2562"/>
                <a:gd name="T7" fmla="*/ 0 h 1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2" h="1310">
                  <a:moveTo>
                    <a:pt x="753" y="0"/>
                  </a:moveTo>
                  <a:lnTo>
                    <a:pt x="0" y="1310"/>
                  </a:lnTo>
                  <a:lnTo>
                    <a:pt x="2562" y="301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0E28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7" name="Freeform 81"/>
            <p:cNvSpPr>
              <a:spLocks/>
            </p:cNvSpPr>
            <p:nvPr/>
          </p:nvSpPr>
          <p:spPr bwMode="auto">
            <a:xfrm>
              <a:off x="6548438" y="4208463"/>
              <a:ext cx="438150" cy="296863"/>
            </a:xfrm>
            <a:custGeom>
              <a:avLst/>
              <a:gdLst>
                <a:gd name="T0" fmla="*/ 1926 w 1926"/>
                <a:gd name="T1" fmla="*/ 0 h 1310"/>
                <a:gd name="T2" fmla="*/ 0 w 1926"/>
                <a:gd name="T3" fmla="*/ 667 h 1310"/>
                <a:gd name="T4" fmla="*/ 1173 w 1926"/>
                <a:gd name="T5" fmla="*/ 1310 h 1310"/>
                <a:gd name="T6" fmla="*/ 1926 w 1926"/>
                <a:gd name="T7" fmla="*/ 0 h 1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6" h="1310">
                  <a:moveTo>
                    <a:pt x="1926" y="0"/>
                  </a:moveTo>
                  <a:lnTo>
                    <a:pt x="0" y="667"/>
                  </a:lnTo>
                  <a:lnTo>
                    <a:pt x="1173" y="1310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0F2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8" name="Freeform 82"/>
            <p:cNvSpPr>
              <a:spLocks/>
            </p:cNvSpPr>
            <p:nvPr/>
          </p:nvSpPr>
          <p:spPr bwMode="auto">
            <a:xfrm>
              <a:off x="6242051" y="4359275"/>
              <a:ext cx="573088" cy="288925"/>
            </a:xfrm>
            <a:custGeom>
              <a:avLst/>
              <a:gdLst>
                <a:gd name="T0" fmla="*/ 0 w 2528"/>
                <a:gd name="T1" fmla="*/ 1274 h 1274"/>
                <a:gd name="T2" fmla="*/ 1355 w 2528"/>
                <a:gd name="T3" fmla="*/ 0 h 1274"/>
                <a:gd name="T4" fmla="*/ 2528 w 2528"/>
                <a:gd name="T5" fmla="*/ 643 h 1274"/>
                <a:gd name="T6" fmla="*/ 908 w 2528"/>
                <a:gd name="T7" fmla="*/ 1274 h 1274"/>
                <a:gd name="T8" fmla="*/ 0 w 2528"/>
                <a:gd name="T9" fmla="*/ 1274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8" h="1274">
                  <a:moveTo>
                    <a:pt x="0" y="1274"/>
                  </a:moveTo>
                  <a:lnTo>
                    <a:pt x="1355" y="0"/>
                  </a:lnTo>
                  <a:lnTo>
                    <a:pt x="2528" y="643"/>
                  </a:lnTo>
                  <a:lnTo>
                    <a:pt x="908" y="1274"/>
                  </a:lnTo>
                  <a:lnTo>
                    <a:pt x="0" y="1274"/>
                  </a:lnTo>
                  <a:close/>
                </a:path>
              </a:pathLst>
            </a:custGeom>
            <a:solidFill>
              <a:srgbClr val="0F2C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89" name="Freeform 83"/>
            <p:cNvSpPr>
              <a:spLocks/>
            </p:cNvSpPr>
            <p:nvPr/>
          </p:nvSpPr>
          <p:spPr bwMode="auto">
            <a:xfrm>
              <a:off x="6548438" y="3803650"/>
              <a:ext cx="438150" cy="555625"/>
            </a:xfrm>
            <a:custGeom>
              <a:avLst/>
              <a:gdLst>
                <a:gd name="T0" fmla="*/ 0 w 1926"/>
                <a:gd name="T1" fmla="*/ 2453 h 2453"/>
                <a:gd name="T2" fmla="*/ 711 w 1926"/>
                <a:gd name="T3" fmla="*/ 0 h 2453"/>
                <a:gd name="T4" fmla="*/ 1926 w 1926"/>
                <a:gd name="T5" fmla="*/ 1786 h 2453"/>
                <a:gd name="T6" fmla="*/ 0 w 1926"/>
                <a:gd name="T7" fmla="*/ 2453 h 2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26" h="2453">
                  <a:moveTo>
                    <a:pt x="0" y="2453"/>
                  </a:moveTo>
                  <a:lnTo>
                    <a:pt x="711" y="0"/>
                  </a:lnTo>
                  <a:lnTo>
                    <a:pt x="1926" y="1786"/>
                  </a:lnTo>
                  <a:lnTo>
                    <a:pt x="0" y="2453"/>
                  </a:lnTo>
                  <a:close/>
                </a:path>
              </a:pathLst>
            </a:custGeom>
            <a:solidFill>
              <a:srgbClr val="133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0" name="Freeform 84"/>
            <p:cNvSpPr>
              <a:spLocks/>
            </p:cNvSpPr>
            <p:nvPr/>
          </p:nvSpPr>
          <p:spPr bwMode="auto">
            <a:xfrm>
              <a:off x="6986588" y="3619500"/>
              <a:ext cx="411163" cy="588963"/>
            </a:xfrm>
            <a:custGeom>
              <a:avLst/>
              <a:gdLst>
                <a:gd name="T0" fmla="*/ 1819 w 1819"/>
                <a:gd name="T1" fmla="*/ 1462 h 2592"/>
                <a:gd name="T2" fmla="*/ 527 w 1819"/>
                <a:gd name="T3" fmla="*/ 0 h 2592"/>
                <a:gd name="T4" fmla="*/ 0 w 1819"/>
                <a:gd name="T5" fmla="*/ 2592 h 2592"/>
                <a:gd name="T6" fmla="*/ 1819 w 1819"/>
                <a:gd name="T7" fmla="*/ 1462 h 2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9" h="2592">
                  <a:moveTo>
                    <a:pt x="1819" y="1462"/>
                  </a:moveTo>
                  <a:lnTo>
                    <a:pt x="527" y="0"/>
                  </a:lnTo>
                  <a:lnTo>
                    <a:pt x="0" y="2592"/>
                  </a:lnTo>
                  <a:lnTo>
                    <a:pt x="1819" y="1462"/>
                  </a:lnTo>
                  <a:close/>
                </a:path>
              </a:pathLst>
            </a:custGeom>
            <a:solidFill>
              <a:srgbClr val="0F2C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1" name="Freeform 85"/>
            <p:cNvSpPr>
              <a:spLocks/>
            </p:cNvSpPr>
            <p:nvPr/>
          </p:nvSpPr>
          <p:spPr bwMode="auto">
            <a:xfrm>
              <a:off x="7105651" y="3367088"/>
              <a:ext cx="292100" cy="584200"/>
            </a:xfrm>
            <a:custGeom>
              <a:avLst/>
              <a:gdLst>
                <a:gd name="T0" fmla="*/ 871 w 1292"/>
                <a:gd name="T1" fmla="*/ 0 h 2575"/>
                <a:gd name="T2" fmla="*/ 0 w 1292"/>
                <a:gd name="T3" fmla="*/ 1113 h 2575"/>
                <a:gd name="T4" fmla="*/ 1292 w 1292"/>
                <a:gd name="T5" fmla="*/ 2575 h 2575"/>
                <a:gd name="T6" fmla="*/ 871 w 1292"/>
                <a:gd name="T7" fmla="*/ 0 h 2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2" h="2575">
                  <a:moveTo>
                    <a:pt x="871" y="0"/>
                  </a:moveTo>
                  <a:lnTo>
                    <a:pt x="0" y="1113"/>
                  </a:lnTo>
                  <a:lnTo>
                    <a:pt x="1292" y="2575"/>
                  </a:lnTo>
                  <a:lnTo>
                    <a:pt x="871" y="0"/>
                  </a:lnTo>
                  <a:close/>
                </a:path>
              </a:pathLst>
            </a:custGeom>
            <a:solidFill>
              <a:srgbClr val="143A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2" name="Freeform 86"/>
            <p:cNvSpPr>
              <a:spLocks/>
            </p:cNvSpPr>
            <p:nvPr/>
          </p:nvSpPr>
          <p:spPr bwMode="auto">
            <a:xfrm>
              <a:off x="6992938" y="3367088"/>
              <a:ext cx="309563" cy="252413"/>
            </a:xfrm>
            <a:custGeom>
              <a:avLst/>
              <a:gdLst>
                <a:gd name="T0" fmla="*/ 499 w 1370"/>
                <a:gd name="T1" fmla="*/ 1113 h 1113"/>
                <a:gd name="T2" fmla="*/ 0 w 1370"/>
                <a:gd name="T3" fmla="*/ 175 h 1113"/>
                <a:gd name="T4" fmla="*/ 1370 w 1370"/>
                <a:gd name="T5" fmla="*/ 0 h 1113"/>
                <a:gd name="T6" fmla="*/ 499 w 1370"/>
                <a:gd name="T7" fmla="*/ 1113 h 1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0" h="1113">
                  <a:moveTo>
                    <a:pt x="499" y="1113"/>
                  </a:moveTo>
                  <a:lnTo>
                    <a:pt x="0" y="175"/>
                  </a:lnTo>
                  <a:lnTo>
                    <a:pt x="1370" y="0"/>
                  </a:lnTo>
                  <a:lnTo>
                    <a:pt x="499" y="1113"/>
                  </a:lnTo>
                  <a:close/>
                </a:path>
              </a:pathLst>
            </a:custGeom>
            <a:solidFill>
              <a:srgbClr val="1E54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3" name="Freeform 87"/>
            <p:cNvSpPr>
              <a:spLocks/>
            </p:cNvSpPr>
            <p:nvPr/>
          </p:nvSpPr>
          <p:spPr bwMode="auto">
            <a:xfrm>
              <a:off x="6659563" y="3406775"/>
              <a:ext cx="446088" cy="212725"/>
            </a:xfrm>
            <a:custGeom>
              <a:avLst/>
              <a:gdLst>
                <a:gd name="T0" fmla="*/ 0 w 1963"/>
                <a:gd name="T1" fmla="*/ 742 h 938"/>
                <a:gd name="T2" fmla="*/ 1963 w 1963"/>
                <a:gd name="T3" fmla="*/ 938 h 938"/>
                <a:gd name="T4" fmla="*/ 1464 w 1963"/>
                <a:gd name="T5" fmla="*/ 0 h 938"/>
                <a:gd name="T6" fmla="*/ 0 w 1963"/>
                <a:gd name="T7" fmla="*/ 742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63" h="938">
                  <a:moveTo>
                    <a:pt x="0" y="742"/>
                  </a:moveTo>
                  <a:lnTo>
                    <a:pt x="1963" y="938"/>
                  </a:lnTo>
                  <a:lnTo>
                    <a:pt x="1464" y="0"/>
                  </a:lnTo>
                  <a:lnTo>
                    <a:pt x="0" y="742"/>
                  </a:lnTo>
                  <a:close/>
                </a:path>
              </a:pathLst>
            </a:custGeom>
            <a:solidFill>
              <a:srgbClr val="153C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4" name="Freeform 88"/>
            <p:cNvSpPr>
              <a:spLocks/>
            </p:cNvSpPr>
            <p:nvPr/>
          </p:nvSpPr>
          <p:spPr bwMode="auto">
            <a:xfrm>
              <a:off x="6659563" y="3575050"/>
              <a:ext cx="446088" cy="228600"/>
            </a:xfrm>
            <a:custGeom>
              <a:avLst/>
              <a:gdLst>
                <a:gd name="T0" fmla="*/ 0 w 1963"/>
                <a:gd name="T1" fmla="*/ 0 h 1002"/>
                <a:gd name="T2" fmla="*/ 221 w 1963"/>
                <a:gd name="T3" fmla="*/ 1002 h 1002"/>
                <a:gd name="T4" fmla="*/ 1963 w 1963"/>
                <a:gd name="T5" fmla="*/ 196 h 1002"/>
                <a:gd name="T6" fmla="*/ 0 w 1963"/>
                <a:gd name="T7" fmla="*/ 0 h 10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63" h="1002">
                  <a:moveTo>
                    <a:pt x="0" y="0"/>
                  </a:moveTo>
                  <a:lnTo>
                    <a:pt x="221" y="1002"/>
                  </a:lnTo>
                  <a:lnTo>
                    <a:pt x="1963" y="19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63D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5" name="Freeform 89"/>
            <p:cNvSpPr>
              <a:spLocks/>
            </p:cNvSpPr>
            <p:nvPr/>
          </p:nvSpPr>
          <p:spPr bwMode="auto">
            <a:xfrm>
              <a:off x="6710363" y="3619500"/>
              <a:ext cx="395288" cy="588963"/>
            </a:xfrm>
            <a:custGeom>
              <a:avLst/>
              <a:gdLst>
                <a:gd name="T0" fmla="*/ 1742 w 1742"/>
                <a:gd name="T1" fmla="*/ 0 h 2592"/>
                <a:gd name="T2" fmla="*/ 1215 w 1742"/>
                <a:gd name="T3" fmla="*/ 2592 h 2592"/>
                <a:gd name="T4" fmla="*/ 0 w 1742"/>
                <a:gd name="T5" fmla="*/ 806 h 2592"/>
                <a:gd name="T6" fmla="*/ 1742 w 1742"/>
                <a:gd name="T7" fmla="*/ 0 h 2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42" h="2592">
                  <a:moveTo>
                    <a:pt x="1742" y="0"/>
                  </a:moveTo>
                  <a:lnTo>
                    <a:pt x="1215" y="2592"/>
                  </a:lnTo>
                  <a:lnTo>
                    <a:pt x="0" y="806"/>
                  </a:lnTo>
                  <a:lnTo>
                    <a:pt x="1742" y="0"/>
                  </a:lnTo>
                  <a:close/>
                </a:path>
              </a:pathLst>
            </a:custGeom>
            <a:solidFill>
              <a:srgbClr val="143A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6" name="Freeform 90"/>
            <p:cNvSpPr>
              <a:spLocks/>
            </p:cNvSpPr>
            <p:nvPr/>
          </p:nvSpPr>
          <p:spPr bwMode="auto">
            <a:xfrm>
              <a:off x="6345238" y="3575050"/>
              <a:ext cx="365125" cy="228600"/>
            </a:xfrm>
            <a:custGeom>
              <a:avLst/>
              <a:gdLst>
                <a:gd name="T0" fmla="*/ 0 w 1608"/>
                <a:gd name="T1" fmla="*/ 172 h 1002"/>
                <a:gd name="T2" fmla="*/ 1608 w 1608"/>
                <a:gd name="T3" fmla="*/ 1002 h 1002"/>
                <a:gd name="T4" fmla="*/ 1387 w 1608"/>
                <a:gd name="T5" fmla="*/ 0 h 1002"/>
                <a:gd name="T6" fmla="*/ 0 w 1608"/>
                <a:gd name="T7" fmla="*/ 172 h 10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8" h="1002">
                  <a:moveTo>
                    <a:pt x="0" y="172"/>
                  </a:moveTo>
                  <a:lnTo>
                    <a:pt x="1608" y="1002"/>
                  </a:lnTo>
                  <a:lnTo>
                    <a:pt x="1387" y="0"/>
                  </a:lnTo>
                  <a:lnTo>
                    <a:pt x="0" y="172"/>
                  </a:lnTo>
                  <a:close/>
                </a:path>
              </a:pathLst>
            </a:custGeom>
            <a:solidFill>
              <a:srgbClr val="1132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7" name="Freeform 91"/>
            <p:cNvSpPr>
              <a:spLocks/>
            </p:cNvSpPr>
            <p:nvPr/>
          </p:nvSpPr>
          <p:spPr bwMode="auto">
            <a:xfrm>
              <a:off x="6269038" y="3614738"/>
              <a:ext cx="441325" cy="357188"/>
            </a:xfrm>
            <a:custGeom>
              <a:avLst/>
              <a:gdLst>
                <a:gd name="T0" fmla="*/ 340 w 1948"/>
                <a:gd name="T1" fmla="*/ 0 h 1573"/>
                <a:gd name="T2" fmla="*/ 0 w 1948"/>
                <a:gd name="T3" fmla="*/ 1573 h 1573"/>
                <a:gd name="T4" fmla="*/ 1948 w 1948"/>
                <a:gd name="T5" fmla="*/ 830 h 1573"/>
                <a:gd name="T6" fmla="*/ 340 w 1948"/>
                <a:gd name="T7" fmla="*/ 0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8" h="1573">
                  <a:moveTo>
                    <a:pt x="340" y="0"/>
                  </a:moveTo>
                  <a:lnTo>
                    <a:pt x="0" y="1573"/>
                  </a:lnTo>
                  <a:lnTo>
                    <a:pt x="1948" y="830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163D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8" name="Freeform 92"/>
            <p:cNvSpPr>
              <a:spLocks/>
            </p:cNvSpPr>
            <p:nvPr/>
          </p:nvSpPr>
          <p:spPr bwMode="auto">
            <a:xfrm>
              <a:off x="6269038" y="3803650"/>
              <a:ext cx="441325" cy="555625"/>
            </a:xfrm>
            <a:custGeom>
              <a:avLst/>
              <a:gdLst>
                <a:gd name="T0" fmla="*/ 0 w 1948"/>
                <a:gd name="T1" fmla="*/ 743 h 2453"/>
                <a:gd name="T2" fmla="*/ 1237 w 1948"/>
                <a:gd name="T3" fmla="*/ 2453 h 2453"/>
                <a:gd name="T4" fmla="*/ 1948 w 1948"/>
                <a:gd name="T5" fmla="*/ 0 h 2453"/>
                <a:gd name="T6" fmla="*/ 0 w 1948"/>
                <a:gd name="T7" fmla="*/ 743 h 2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8" h="2453">
                  <a:moveTo>
                    <a:pt x="0" y="743"/>
                  </a:moveTo>
                  <a:lnTo>
                    <a:pt x="1237" y="2453"/>
                  </a:lnTo>
                  <a:lnTo>
                    <a:pt x="1948" y="0"/>
                  </a:lnTo>
                  <a:lnTo>
                    <a:pt x="0" y="743"/>
                  </a:lnTo>
                  <a:close/>
                </a:path>
              </a:pathLst>
            </a:custGeom>
            <a:solidFill>
              <a:srgbClr val="0F2C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99" name="Freeform 93"/>
            <p:cNvSpPr>
              <a:spLocks/>
            </p:cNvSpPr>
            <p:nvPr/>
          </p:nvSpPr>
          <p:spPr bwMode="auto">
            <a:xfrm>
              <a:off x="5926138" y="3614738"/>
              <a:ext cx="419100" cy="357188"/>
            </a:xfrm>
            <a:custGeom>
              <a:avLst/>
              <a:gdLst>
                <a:gd name="T0" fmla="*/ 1511 w 1851"/>
                <a:gd name="T1" fmla="*/ 1573 h 1573"/>
                <a:gd name="T2" fmla="*/ 0 w 1851"/>
                <a:gd name="T3" fmla="*/ 0 h 1573"/>
                <a:gd name="T4" fmla="*/ 1851 w 1851"/>
                <a:gd name="T5" fmla="*/ 0 h 1573"/>
                <a:gd name="T6" fmla="*/ 1511 w 1851"/>
                <a:gd name="T7" fmla="*/ 1573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51" h="1573">
                  <a:moveTo>
                    <a:pt x="1511" y="1573"/>
                  </a:moveTo>
                  <a:lnTo>
                    <a:pt x="0" y="0"/>
                  </a:lnTo>
                  <a:lnTo>
                    <a:pt x="1851" y="0"/>
                  </a:lnTo>
                  <a:lnTo>
                    <a:pt x="1511" y="1573"/>
                  </a:lnTo>
                  <a:close/>
                </a:path>
              </a:pathLst>
            </a:custGeom>
            <a:solidFill>
              <a:srgbClr val="1945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00" name="Freeform 94"/>
            <p:cNvSpPr>
              <a:spLocks/>
            </p:cNvSpPr>
            <p:nvPr/>
          </p:nvSpPr>
          <p:spPr bwMode="auto">
            <a:xfrm>
              <a:off x="6191251" y="3971925"/>
              <a:ext cx="357188" cy="387350"/>
            </a:xfrm>
            <a:custGeom>
              <a:avLst/>
              <a:gdLst>
                <a:gd name="T0" fmla="*/ 344 w 1581"/>
                <a:gd name="T1" fmla="*/ 0 h 1710"/>
                <a:gd name="T2" fmla="*/ 0 w 1581"/>
                <a:gd name="T3" fmla="*/ 1613 h 1710"/>
                <a:gd name="T4" fmla="*/ 1581 w 1581"/>
                <a:gd name="T5" fmla="*/ 1710 h 1710"/>
                <a:gd name="T6" fmla="*/ 344 w 1581"/>
                <a:gd name="T7" fmla="*/ 0 h 1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81" h="1710">
                  <a:moveTo>
                    <a:pt x="344" y="0"/>
                  </a:moveTo>
                  <a:lnTo>
                    <a:pt x="0" y="1613"/>
                  </a:lnTo>
                  <a:lnTo>
                    <a:pt x="1581" y="1710"/>
                  </a:lnTo>
                  <a:lnTo>
                    <a:pt x="344" y="0"/>
                  </a:lnTo>
                  <a:close/>
                </a:path>
              </a:pathLst>
            </a:custGeom>
            <a:solidFill>
              <a:srgbClr val="0F2B5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01" name="Freeform 95"/>
            <p:cNvSpPr>
              <a:spLocks/>
            </p:cNvSpPr>
            <p:nvPr/>
          </p:nvSpPr>
          <p:spPr bwMode="auto">
            <a:xfrm>
              <a:off x="6124576" y="4337050"/>
              <a:ext cx="423863" cy="311150"/>
            </a:xfrm>
            <a:custGeom>
              <a:avLst/>
              <a:gdLst>
                <a:gd name="T0" fmla="*/ 289 w 1870"/>
                <a:gd name="T1" fmla="*/ 0 h 1371"/>
                <a:gd name="T2" fmla="*/ 0 w 1870"/>
                <a:gd name="T3" fmla="*/ 1371 h 1371"/>
                <a:gd name="T4" fmla="*/ 515 w 1870"/>
                <a:gd name="T5" fmla="*/ 1371 h 1371"/>
                <a:gd name="T6" fmla="*/ 1870 w 1870"/>
                <a:gd name="T7" fmla="*/ 97 h 1371"/>
                <a:gd name="T8" fmla="*/ 289 w 1870"/>
                <a:gd name="T9" fmla="*/ 0 h 1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0" h="1371">
                  <a:moveTo>
                    <a:pt x="289" y="0"/>
                  </a:moveTo>
                  <a:lnTo>
                    <a:pt x="0" y="1371"/>
                  </a:lnTo>
                  <a:lnTo>
                    <a:pt x="515" y="1371"/>
                  </a:lnTo>
                  <a:lnTo>
                    <a:pt x="1870" y="97"/>
                  </a:lnTo>
                  <a:lnTo>
                    <a:pt x="289" y="0"/>
                  </a:lnTo>
                  <a:close/>
                </a:path>
              </a:pathLst>
            </a:custGeom>
            <a:solidFill>
              <a:srgbClr val="0E28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02" name="Freeform 96"/>
            <p:cNvSpPr>
              <a:spLocks/>
            </p:cNvSpPr>
            <p:nvPr/>
          </p:nvSpPr>
          <p:spPr bwMode="auto">
            <a:xfrm>
              <a:off x="5870576" y="4337050"/>
              <a:ext cx="320675" cy="311150"/>
            </a:xfrm>
            <a:custGeom>
              <a:avLst/>
              <a:gdLst>
                <a:gd name="T0" fmla="*/ 1410 w 1410"/>
                <a:gd name="T1" fmla="*/ 0 h 1371"/>
                <a:gd name="T2" fmla="*/ 0 w 1410"/>
                <a:gd name="T3" fmla="*/ 366 h 1371"/>
                <a:gd name="T4" fmla="*/ 621 w 1410"/>
                <a:gd name="T5" fmla="*/ 1371 h 1371"/>
                <a:gd name="T6" fmla="*/ 1121 w 1410"/>
                <a:gd name="T7" fmla="*/ 1371 h 1371"/>
                <a:gd name="T8" fmla="*/ 1410 w 1410"/>
                <a:gd name="T9" fmla="*/ 0 h 1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0" h="1371">
                  <a:moveTo>
                    <a:pt x="1410" y="0"/>
                  </a:moveTo>
                  <a:lnTo>
                    <a:pt x="0" y="366"/>
                  </a:lnTo>
                  <a:lnTo>
                    <a:pt x="621" y="1371"/>
                  </a:lnTo>
                  <a:lnTo>
                    <a:pt x="1121" y="1371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rgbClr val="0E2A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03" name="Freeform 97"/>
            <p:cNvSpPr>
              <a:spLocks/>
            </p:cNvSpPr>
            <p:nvPr/>
          </p:nvSpPr>
          <p:spPr bwMode="auto">
            <a:xfrm>
              <a:off x="5365751" y="4419600"/>
              <a:ext cx="646113" cy="228600"/>
            </a:xfrm>
            <a:custGeom>
              <a:avLst/>
              <a:gdLst>
                <a:gd name="T0" fmla="*/ 2226 w 2847"/>
                <a:gd name="T1" fmla="*/ 0 h 1005"/>
                <a:gd name="T2" fmla="*/ 0 w 2847"/>
                <a:gd name="T3" fmla="*/ 484 h 1005"/>
                <a:gd name="T4" fmla="*/ 1491 w 2847"/>
                <a:gd name="T5" fmla="*/ 1005 h 1005"/>
                <a:gd name="T6" fmla="*/ 2847 w 2847"/>
                <a:gd name="T7" fmla="*/ 1005 h 1005"/>
                <a:gd name="T8" fmla="*/ 2226 w 2847"/>
                <a:gd name="T9" fmla="*/ 0 h 1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7" h="1005">
                  <a:moveTo>
                    <a:pt x="2226" y="0"/>
                  </a:moveTo>
                  <a:lnTo>
                    <a:pt x="0" y="484"/>
                  </a:lnTo>
                  <a:lnTo>
                    <a:pt x="1491" y="1005"/>
                  </a:lnTo>
                  <a:lnTo>
                    <a:pt x="2847" y="1005"/>
                  </a:lnTo>
                  <a:lnTo>
                    <a:pt x="2226" y="0"/>
                  </a:lnTo>
                  <a:close/>
                </a:path>
              </a:pathLst>
            </a:custGeom>
            <a:solidFill>
              <a:srgbClr val="0818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04" name="Freeform 98"/>
            <p:cNvSpPr>
              <a:spLocks/>
            </p:cNvSpPr>
            <p:nvPr/>
          </p:nvSpPr>
          <p:spPr bwMode="auto">
            <a:xfrm>
              <a:off x="5688013" y="3614738"/>
              <a:ext cx="581025" cy="357188"/>
            </a:xfrm>
            <a:custGeom>
              <a:avLst/>
              <a:gdLst>
                <a:gd name="T0" fmla="*/ 1049 w 2560"/>
                <a:gd name="T1" fmla="*/ 0 h 1573"/>
                <a:gd name="T2" fmla="*/ 0 w 2560"/>
                <a:gd name="T3" fmla="*/ 1036 h 1573"/>
                <a:gd name="T4" fmla="*/ 2560 w 2560"/>
                <a:gd name="T5" fmla="*/ 1573 h 1573"/>
                <a:gd name="T6" fmla="*/ 1049 w 2560"/>
                <a:gd name="T7" fmla="*/ 0 h 1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0" h="1573">
                  <a:moveTo>
                    <a:pt x="1049" y="0"/>
                  </a:moveTo>
                  <a:lnTo>
                    <a:pt x="0" y="1036"/>
                  </a:lnTo>
                  <a:lnTo>
                    <a:pt x="2560" y="1573"/>
                  </a:lnTo>
                  <a:lnTo>
                    <a:pt x="1049" y="0"/>
                  </a:lnTo>
                  <a:close/>
                </a:path>
              </a:pathLst>
            </a:custGeom>
            <a:solidFill>
              <a:srgbClr val="1337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05" name="Freeform 99"/>
            <p:cNvSpPr>
              <a:spLocks/>
            </p:cNvSpPr>
            <p:nvPr/>
          </p:nvSpPr>
          <p:spPr bwMode="auto">
            <a:xfrm>
              <a:off x="5688013" y="3849688"/>
              <a:ext cx="581025" cy="569913"/>
            </a:xfrm>
            <a:custGeom>
              <a:avLst/>
              <a:gdLst>
                <a:gd name="T0" fmla="*/ 0 w 2560"/>
                <a:gd name="T1" fmla="*/ 0 h 2516"/>
                <a:gd name="T2" fmla="*/ 806 w 2560"/>
                <a:gd name="T3" fmla="*/ 2516 h 2516"/>
                <a:gd name="T4" fmla="*/ 2560 w 2560"/>
                <a:gd name="T5" fmla="*/ 537 h 2516"/>
                <a:gd name="T6" fmla="*/ 0 w 2560"/>
                <a:gd name="T7" fmla="*/ 0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0" h="2516">
                  <a:moveTo>
                    <a:pt x="0" y="0"/>
                  </a:moveTo>
                  <a:lnTo>
                    <a:pt x="806" y="2516"/>
                  </a:lnTo>
                  <a:lnTo>
                    <a:pt x="2560" y="5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02E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06" name="Freeform 100"/>
            <p:cNvSpPr>
              <a:spLocks/>
            </p:cNvSpPr>
            <p:nvPr/>
          </p:nvSpPr>
          <p:spPr bwMode="auto">
            <a:xfrm>
              <a:off x="5870576" y="3971925"/>
              <a:ext cx="396875" cy="447675"/>
            </a:xfrm>
            <a:custGeom>
              <a:avLst/>
              <a:gdLst>
                <a:gd name="T0" fmla="*/ 1410 w 1749"/>
                <a:gd name="T1" fmla="*/ 1614 h 1980"/>
                <a:gd name="T2" fmla="*/ 1749 w 1749"/>
                <a:gd name="T3" fmla="*/ 0 h 1980"/>
                <a:gd name="T4" fmla="*/ 0 w 1749"/>
                <a:gd name="T5" fmla="*/ 1980 h 1980"/>
                <a:gd name="T6" fmla="*/ 1410 w 1749"/>
                <a:gd name="T7" fmla="*/ 1614 h 19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49" h="1980">
                  <a:moveTo>
                    <a:pt x="1410" y="1614"/>
                  </a:moveTo>
                  <a:lnTo>
                    <a:pt x="1749" y="0"/>
                  </a:lnTo>
                  <a:lnTo>
                    <a:pt x="0" y="1980"/>
                  </a:lnTo>
                  <a:lnTo>
                    <a:pt x="1410" y="1614"/>
                  </a:lnTo>
                  <a:close/>
                </a:path>
              </a:pathLst>
            </a:custGeom>
            <a:solidFill>
              <a:srgbClr val="0D2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07" name="Freeform 101"/>
            <p:cNvSpPr>
              <a:spLocks/>
            </p:cNvSpPr>
            <p:nvPr/>
          </p:nvSpPr>
          <p:spPr bwMode="auto">
            <a:xfrm>
              <a:off x="5461001" y="3849688"/>
              <a:ext cx="409575" cy="569913"/>
            </a:xfrm>
            <a:custGeom>
              <a:avLst/>
              <a:gdLst>
                <a:gd name="T0" fmla="*/ 1806 w 1806"/>
                <a:gd name="T1" fmla="*/ 2516 h 2516"/>
                <a:gd name="T2" fmla="*/ 0 w 1806"/>
                <a:gd name="T3" fmla="*/ 946 h 2516"/>
                <a:gd name="T4" fmla="*/ 1000 w 1806"/>
                <a:gd name="T5" fmla="*/ 0 h 2516"/>
                <a:gd name="T6" fmla="*/ 1806 w 1806"/>
                <a:gd name="T7" fmla="*/ 2516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06" h="2516">
                  <a:moveTo>
                    <a:pt x="1806" y="2516"/>
                  </a:moveTo>
                  <a:lnTo>
                    <a:pt x="0" y="946"/>
                  </a:lnTo>
                  <a:lnTo>
                    <a:pt x="1000" y="0"/>
                  </a:lnTo>
                  <a:lnTo>
                    <a:pt x="1806" y="2516"/>
                  </a:lnTo>
                  <a:close/>
                </a:path>
              </a:pathLst>
            </a:custGeom>
            <a:solidFill>
              <a:srgbClr val="1132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08" name="Freeform 102"/>
            <p:cNvSpPr>
              <a:spLocks/>
            </p:cNvSpPr>
            <p:nvPr/>
          </p:nvSpPr>
          <p:spPr bwMode="auto">
            <a:xfrm>
              <a:off x="5659438" y="3546475"/>
              <a:ext cx="266700" cy="303213"/>
            </a:xfrm>
            <a:custGeom>
              <a:avLst/>
              <a:gdLst>
                <a:gd name="T0" fmla="*/ 0 w 1172"/>
                <a:gd name="T1" fmla="*/ 0 h 1337"/>
                <a:gd name="T2" fmla="*/ 123 w 1172"/>
                <a:gd name="T3" fmla="*/ 1337 h 1337"/>
                <a:gd name="T4" fmla="*/ 1172 w 1172"/>
                <a:gd name="T5" fmla="*/ 301 h 1337"/>
                <a:gd name="T6" fmla="*/ 0 w 1172"/>
                <a:gd name="T7" fmla="*/ 0 h 1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72" h="1337">
                  <a:moveTo>
                    <a:pt x="0" y="0"/>
                  </a:moveTo>
                  <a:lnTo>
                    <a:pt x="123" y="1337"/>
                  </a:lnTo>
                  <a:lnTo>
                    <a:pt x="1172" y="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15BA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09" name="Freeform 103"/>
            <p:cNvSpPr>
              <a:spLocks/>
            </p:cNvSpPr>
            <p:nvPr/>
          </p:nvSpPr>
          <p:spPr bwMode="auto">
            <a:xfrm>
              <a:off x="5332413" y="3546475"/>
              <a:ext cx="355600" cy="303213"/>
            </a:xfrm>
            <a:custGeom>
              <a:avLst/>
              <a:gdLst>
                <a:gd name="T0" fmla="*/ 0 w 1565"/>
                <a:gd name="T1" fmla="*/ 129 h 1337"/>
                <a:gd name="T2" fmla="*/ 1565 w 1565"/>
                <a:gd name="T3" fmla="*/ 1337 h 1337"/>
                <a:gd name="T4" fmla="*/ 1442 w 1565"/>
                <a:gd name="T5" fmla="*/ 0 h 1337"/>
                <a:gd name="T6" fmla="*/ 0 w 1565"/>
                <a:gd name="T7" fmla="*/ 129 h 1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5" h="1337">
                  <a:moveTo>
                    <a:pt x="0" y="129"/>
                  </a:moveTo>
                  <a:lnTo>
                    <a:pt x="1565" y="1337"/>
                  </a:lnTo>
                  <a:lnTo>
                    <a:pt x="1442" y="0"/>
                  </a:lnTo>
                  <a:lnTo>
                    <a:pt x="0" y="129"/>
                  </a:lnTo>
                  <a:close/>
                </a:path>
              </a:pathLst>
            </a:custGeom>
            <a:solidFill>
              <a:srgbClr val="1132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10" name="Freeform 104"/>
            <p:cNvSpPr>
              <a:spLocks/>
            </p:cNvSpPr>
            <p:nvPr/>
          </p:nvSpPr>
          <p:spPr bwMode="auto">
            <a:xfrm>
              <a:off x="5127626" y="3114675"/>
              <a:ext cx="496888" cy="460375"/>
            </a:xfrm>
            <a:custGeom>
              <a:avLst/>
              <a:gdLst>
                <a:gd name="T0" fmla="*/ 908 w 2194"/>
                <a:gd name="T1" fmla="*/ 2030 h 2030"/>
                <a:gd name="T2" fmla="*/ 0 w 2194"/>
                <a:gd name="T3" fmla="*/ 0 h 2030"/>
                <a:gd name="T4" fmla="*/ 2194 w 2194"/>
                <a:gd name="T5" fmla="*/ 355 h 2030"/>
                <a:gd name="T6" fmla="*/ 908 w 2194"/>
                <a:gd name="T7" fmla="*/ 2030 h 20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94" h="2030">
                  <a:moveTo>
                    <a:pt x="908" y="2030"/>
                  </a:moveTo>
                  <a:lnTo>
                    <a:pt x="0" y="0"/>
                  </a:lnTo>
                  <a:lnTo>
                    <a:pt x="2194" y="355"/>
                  </a:lnTo>
                  <a:lnTo>
                    <a:pt x="908" y="2030"/>
                  </a:lnTo>
                  <a:close/>
                </a:path>
              </a:pathLst>
            </a:custGeom>
            <a:solidFill>
              <a:srgbClr val="1E54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11" name="Freeform 105"/>
            <p:cNvSpPr>
              <a:spLocks/>
            </p:cNvSpPr>
            <p:nvPr/>
          </p:nvSpPr>
          <p:spPr bwMode="auto">
            <a:xfrm>
              <a:off x="4870451" y="3114675"/>
              <a:ext cx="461963" cy="504825"/>
            </a:xfrm>
            <a:custGeom>
              <a:avLst/>
              <a:gdLst>
                <a:gd name="T0" fmla="*/ 2039 w 2039"/>
                <a:gd name="T1" fmla="*/ 2030 h 2226"/>
                <a:gd name="T2" fmla="*/ 0 w 2039"/>
                <a:gd name="T3" fmla="*/ 2226 h 2226"/>
                <a:gd name="T4" fmla="*/ 1131 w 2039"/>
                <a:gd name="T5" fmla="*/ 0 h 2226"/>
                <a:gd name="T6" fmla="*/ 2039 w 2039"/>
                <a:gd name="T7" fmla="*/ 2030 h 2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39" h="2226">
                  <a:moveTo>
                    <a:pt x="2039" y="2030"/>
                  </a:moveTo>
                  <a:lnTo>
                    <a:pt x="0" y="2226"/>
                  </a:lnTo>
                  <a:lnTo>
                    <a:pt x="1131" y="0"/>
                  </a:lnTo>
                  <a:lnTo>
                    <a:pt x="2039" y="2030"/>
                  </a:lnTo>
                  <a:close/>
                </a:path>
              </a:pathLst>
            </a:custGeom>
            <a:solidFill>
              <a:srgbClr val="113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12" name="Freeform 106"/>
            <p:cNvSpPr>
              <a:spLocks/>
            </p:cNvSpPr>
            <p:nvPr/>
          </p:nvSpPr>
          <p:spPr bwMode="auto">
            <a:xfrm>
              <a:off x="5332413" y="3575050"/>
              <a:ext cx="355600" cy="488950"/>
            </a:xfrm>
            <a:custGeom>
              <a:avLst/>
              <a:gdLst>
                <a:gd name="T0" fmla="*/ 0 w 1565"/>
                <a:gd name="T1" fmla="*/ 0 h 2154"/>
                <a:gd name="T2" fmla="*/ 565 w 1565"/>
                <a:gd name="T3" fmla="*/ 2154 h 2154"/>
                <a:gd name="T4" fmla="*/ 1565 w 1565"/>
                <a:gd name="T5" fmla="*/ 1208 h 2154"/>
                <a:gd name="T6" fmla="*/ 0 w 1565"/>
                <a:gd name="T7" fmla="*/ 0 h 2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65" h="2154">
                  <a:moveTo>
                    <a:pt x="0" y="0"/>
                  </a:moveTo>
                  <a:lnTo>
                    <a:pt x="565" y="2154"/>
                  </a:lnTo>
                  <a:lnTo>
                    <a:pt x="1565" y="12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337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13" name="Freeform 107"/>
            <p:cNvSpPr>
              <a:spLocks/>
            </p:cNvSpPr>
            <p:nvPr/>
          </p:nvSpPr>
          <p:spPr bwMode="auto">
            <a:xfrm>
              <a:off x="4975226" y="3575050"/>
              <a:ext cx="485775" cy="488950"/>
            </a:xfrm>
            <a:custGeom>
              <a:avLst/>
              <a:gdLst>
                <a:gd name="T0" fmla="*/ 1576 w 2141"/>
                <a:gd name="T1" fmla="*/ 0 h 2154"/>
                <a:gd name="T2" fmla="*/ 0 w 2141"/>
                <a:gd name="T3" fmla="*/ 2089 h 2154"/>
                <a:gd name="T4" fmla="*/ 2141 w 2141"/>
                <a:gd name="T5" fmla="*/ 2154 h 2154"/>
                <a:gd name="T6" fmla="*/ 1576 w 2141"/>
                <a:gd name="T7" fmla="*/ 0 h 2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41" h="2154">
                  <a:moveTo>
                    <a:pt x="1576" y="0"/>
                  </a:moveTo>
                  <a:lnTo>
                    <a:pt x="0" y="2089"/>
                  </a:lnTo>
                  <a:lnTo>
                    <a:pt x="2141" y="2154"/>
                  </a:lnTo>
                  <a:lnTo>
                    <a:pt x="1576" y="0"/>
                  </a:lnTo>
                  <a:close/>
                </a:path>
              </a:pathLst>
            </a:custGeom>
            <a:solidFill>
              <a:srgbClr val="1945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14" name="Freeform 108"/>
            <p:cNvSpPr>
              <a:spLocks/>
            </p:cNvSpPr>
            <p:nvPr/>
          </p:nvSpPr>
          <p:spPr bwMode="auto">
            <a:xfrm>
              <a:off x="4870451" y="3575050"/>
              <a:ext cx="461963" cy="474663"/>
            </a:xfrm>
            <a:custGeom>
              <a:avLst/>
              <a:gdLst>
                <a:gd name="T0" fmla="*/ 463 w 2039"/>
                <a:gd name="T1" fmla="*/ 2089 h 2089"/>
                <a:gd name="T2" fmla="*/ 0 w 2039"/>
                <a:gd name="T3" fmla="*/ 196 h 2089"/>
                <a:gd name="T4" fmla="*/ 2039 w 2039"/>
                <a:gd name="T5" fmla="*/ 0 h 2089"/>
                <a:gd name="T6" fmla="*/ 463 w 2039"/>
                <a:gd name="T7" fmla="*/ 2089 h 20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39" h="2089">
                  <a:moveTo>
                    <a:pt x="463" y="2089"/>
                  </a:moveTo>
                  <a:lnTo>
                    <a:pt x="0" y="196"/>
                  </a:lnTo>
                  <a:lnTo>
                    <a:pt x="2039" y="0"/>
                  </a:lnTo>
                  <a:lnTo>
                    <a:pt x="463" y="2089"/>
                  </a:lnTo>
                  <a:close/>
                </a:path>
              </a:pathLst>
            </a:custGeom>
            <a:solidFill>
              <a:srgbClr val="1946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15" name="Freeform 109"/>
            <p:cNvSpPr>
              <a:spLocks/>
            </p:cNvSpPr>
            <p:nvPr/>
          </p:nvSpPr>
          <p:spPr bwMode="auto">
            <a:xfrm>
              <a:off x="4975226" y="4049713"/>
              <a:ext cx="485775" cy="363538"/>
            </a:xfrm>
            <a:custGeom>
              <a:avLst/>
              <a:gdLst>
                <a:gd name="T0" fmla="*/ 0 w 2141"/>
                <a:gd name="T1" fmla="*/ 0 h 1602"/>
                <a:gd name="T2" fmla="*/ 408 w 2141"/>
                <a:gd name="T3" fmla="*/ 1602 h 1602"/>
                <a:gd name="T4" fmla="*/ 2141 w 2141"/>
                <a:gd name="T5" fmla="*/ 65 h 1602"/>
                <a:gd name="T6" fmla="*/ 0 w 2141"/>
                <a:gd name="T7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41" h="1602">
                  <a:moveTo>
                    <a:pt x="0" y="0"/>
                  </a:moveTo>
                  <a:lnTo>
                    <a:pt x="408" y="1602"/>
                  </a:lnTo>
                  <a:lnTo>
                    <a:pt x="2141" y="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F2C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16" name="Freeform 110"/>
            <p:cNvSpPr>
              <a:spLocks/>
            </p:cNvSpPr>
            <p:nvPr/>
          </p:nvSpPr>
          <p:spPr bwMode="auto">
            <a:xfrm>
              <a:off x="5068888" y="4064000"/>
              <a:ext cx="392113" cy="466725"/>
            </a:xfrm>
            <a:custGeom>
              <a:avLst/>
              <a:gdLst>
                <a:gd name="T0" fmla="*/ 0 w 1733"/>
                <a:gd name="T1" fmla="*/ 1537 h 2054"/>
                <a:gd name="T2" fmla="*/ 1313 w 1733"/>
                <a:gd name="T3" fmla="*/ 2054 h 2054"/>
                <a:gd name="T4" fmla="*/ 1733 w 1733"/>
                <a:gd name="T5" fmla="*/ 0 h 2054"/>
                <a:gd name="T6" fmla="*/ 0 w 1733"/>
                <a:gd name="T7" fmla="*/ 1537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3" h="2054">
                  <a:moveTo>
                    <a:pt x="0" y="1537"/>
                  </a:moveTo>
                  <a:lnTo>
                    <a:pt x="1313" y="2054"/>
                  </a:lnTo>
                  <a:lnTo>
                    <a:pt x="1733" y="0"/>
                  </a:lnTo>
                  <a:lnTo>
                    <a:pt x="0" y="1537"/>
                  </a:lnTo>
                  <a:close/>
                </a:path>
              </a:pathLst>
            </a:custGeom>
            <a:solidFill>
              <a:srgbClr val="102E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17" name="Freeform 111"/>
            <p:cNvSpPr>
              <a:spLocks/>
            </p:cNvSpPr>
            <p:nvPr/>
          </p:nvSpPr>
          <p:spPr bwMode="auto">
            <a:xfrm>
              <a:off x="5365751" y="4064000"/>
              <a:ext cx="504825" cy="466725"/>
            </a:xfrm>
            <a:custGeom>
              <a:avLst/>
              <a:gdLst>
                <a:gd name="T0" fmla="*/ 0 w 2226"/>
                <a:gd name="T1" fmla="*/ 2054 h 2054"/>
                <a:gd name="T2" fmla="*/ 2226 w 2226"/>
                <a:gd name="T3" fmla="*/ 1570 h 2054"/>
                <a:gd name="T4" fmla="*/ 420 w 2226"/>
                <a:gd name="T5" fmla="*/ 0 h 2054"/>
                <a:gd name="T6" fmla="*/ 0 w 2226"/>
                <a:gd name="T7" fmla="*/ 2054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26" h="2054">
                  <a:moveTo>
                    <a:pt x="0" y="2054"/>
                  </a:moveTo>
                  <a:lnTo>
                    <a:pt x="2226" y="1570"/>
                  </a:lnTo>
                  <a:lnTo>
                    <a:pt x="420" y="0"/>
                  </a:lnTo>
                  <a:lnTo>
                    <a:pt x="0" y="2054"/>
                  </a:lnTo>
                  <a:close/>
                </a:path>
              </a:pathLst>
            </a:custGeom>
            <a:solidFill>
              <a:srgbClr val="0F2C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18" name="Freeform 112"/>
            <p:cNvSpPr>
              <a:spLocks/>
            </p:cNvSpPr>
            <p:nvPr/>
          </p:nvSpPr>
          <p:spPr bwMode="auto">
            <a:xfrm>
              <a:off x="4643438" y="4413250"/>
              <a:ext cx="1074738" cy="234950"/>
            </a:xfrm>
            <a:custGeom>
              <a:avLst/>
              <a:gdLst>
                <a:gd name="T0" fmla="*/ 1871 w 4735"/>
                <a:gd name="T1" fmla="*/ 0 h 1038"/>
                <a:gd name="T2" fmla="*/ 0 w 4735"/>
                <a:gd name="T3" fmla="*/ 614 h 1038"/>
                <a:gd name="T4" fmla="*/ 2641 w 4735"/>
                <a:gd name="T5" fmla="*/ 1038 h 1038"/>
                <a:gd name="T6" fmla="*/ 4735 w 4735"/>
                <a:gd name="T7" fmla="*/ 1038 h 1038"/>
                <a:gd name="T8" fmla="*/ 1871 w 4735"/>
                <a:gd name="T9" fmla="*/ 0 h 1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35" h="1038">
                  <a:moveTo>
                    <a:pt x="1871" y="0"/>
                  </a:moveTo>
                  <a:lnTo>
                    <a:pt x="0" y="614"/>
                  </a:lnTo>
                  <a:lnTo>
                    <a:pt x="2641" y="1038"/>
                  </a:lnTo>
                  <a:lnTo>
                    <a:pt x="4735" y="1038"/>
                  </a:lnTo>
                  <a:lnTo>
                    <a:pt x="1871" y="0"/>
                  </a:lnTo>
                  <a:close/>
                </a:path>
              </a:pathLst>
            </a:custGeom>
            <a:solidFill>
              <a:srgbClr val="0A1E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19" name="Freeform 113"/>
            <p:cNvSpPr>
              <a:spLocks/>
            </p:cNvSpPr>
            <p:nvPr/>
          </p:nvSpPr>
          <p:spPr bwMode="auto">
            <a:xfrm>
              <a:off x="4403726" y="4551363"/>
              <a:ext cx="839788" cy="96838"/>
            </a:xfrm>
            <a:custGeom>
              <a:avLst/>
              <a:gdLst>
                <a:gd name="T0" fmla="*/ 0 w 3703"/>
                <a:gd name="T1" fmla="*/ 424 h 424"/>
                <a:gd name="T2" fmla="*/ 1062 w 3703"/>
                <a:gd name="T3" fmla="*/ 0 h 424"/>
                <a:gd name="T4" fmla="*/ 3703 w 3703"/>
                <a:gd name="T5" fmla="*/ 424 h 424"/>
                <a:gd name="T6" fmla="*/ 0 w 3703"/>
                <a:gd name="T7" fmla="*/ 424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03" h="424">
                  <a:moveTo>
                    <a:pt x="0" y="424"/>
                  </a:moveTo>
                  <a:lnTo>
                    <a:pt x="1062" y="0"/>
                  </a:lnTo>
                  <a:lnTo>
                    <a:pt x="3703" y="424"/>
                  </a:lnTo>
                  <a:lnTo>
                    <a:pt x="0" y="424"/>
                  </a:lnTo>
                  <a:close/>
                </a:path>
              </a:pathLst>
            </a:custGeom>
            <a:solidFill>
              <a:srgbClr val="0818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20" name="Freeform 114"/>
            <p:cNvSpPr>
              <a:spLocks/>
            </p:cNvSpPr>
            <p:nvPr/>
          </p:nvSpPr>
          <p:spPr bwMode="auto">
            <a:xfrm>
              <a:off x="4546601" y="4400550"/>
              <a:ext cx="522288" cy="150813"/>
            </a:xfrm>
            <a:custGeom>
              <a:avLst/>
              <a:gdLst>
                <a:gd name="T0" fmla="*/ 430 w 2301"/>
                <a:gd name="T1" fmla="*/ 667 h 667"/>
                <a:gd name="T2" fmla="*/ 0 w 2301"/>
                <a:gd name="T3" fmla="*/ 0 h 667"/>
                <a:gd name="T4" fmla="*/ 2301 w 2301"/>
                <a:gd name="T5" fmla="*/ 53 h 667"/>
                <a:gd name="T6" fmla="*/ 430 w 2301"/>
                <a:gd name="T7" fmla="*/ 667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1" h="667">
                  <a:moveTo>
                    <a:pt x="430" y="667"/>
                  </a:moveTo>
                  <a:lnTo>
                    <a:pt x="0" y="0"/>
                  </a:lnTo>
                  <a:lnTo>
                    <a:pt x="2301" y="53"/>
                  </a:lnTo>
                  <a:lnTo>
                    <a:pt x="430" y="667"/>
                  </a:lnTo>
                  <a:close/>
                </a:path>
              </a:pathLst>
            </a:custGeom>
            <a:solidFill>
              <a:srgbClr val="0717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21" name="Freeform 115"/>
            <p:cNvSpPr>
              <a:spLocks/>
            </p:cNvSpPr>
            <p:nvPr/>
          </p:nvSpPr>
          <p:spPr bwMode="auto">
            <a:xfrm>
              <a:off x="4233863" y="4400550"/>
              <a:ext cx="409575" cy="247650"/>
            </a:xfrm>
            <a:custGeom>
              <a:avLst/>
              <a:gdLst>
                <a:gd name="T0" fmla="*/ 1381 w 1811"/>
                <a:gd name="T1" fmla="*/ 0 h 1091"/>
                <a:gd name="T2" fmla="*/ 0 w 1811"/>
                <a:gd name="T3" fmla="*/ 1091 h 1091"/>
                <a:gd name="T4" fmla="*/ 749 w 1811"/>
                <a:gd name="T5" fmla="*/ 1091 h 1091"/>
                <a:gd name="T6" fmla="*/ 1811 w 1811"/>
                <a:gd name="T7" fmla="*/ 667 h 1091"/>
                <a:gd name="T8" fmla="*/ 1381 w 1811"/>
                <a:gd name="T9" fmla="*/ 0 h 10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1" h="1091">
                  <a:moveTo>
                    <a:pt x="1381" y="0"/>
                  </a:moveTo>
                  <a:lnTo>
                    <a:pt x="0" y="1091"/>
                  </a:lnTo>
                  <a:lnTo>
                    <a:pt x="749" y="1091"/>
                  </a:lnTo>
                  <a:lnTo>
                    <a:pt x="1811" y="667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0613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22" name="Freeform 116"/>
            <p:cNvSpPr>
              <a:spLocks/>
            </p:cNvSpPr>
            <p:nvPr/>
          </p:nvSpPr>
          <p:spPr bwMode="auto">
            <a:xfrm>
              <a:off x="4546601" y="4049713"/>
              <a:ext cx="522288" cy="363538"/>
            </a:xfrm>
            <a:custGeom>
              <a:avLst/>
              <a:gdLst>
                <a:gd name="T0" fmla="*/ 1893 w 2301"/>
                <a:gd name="T1" fmla="*/ 0 h 1602"/>
                <a:gd name="T2" fmla="*/ 0 w 2301"/>
                <a:gd name="T3" fmla="*/ 1549 h 1602"/>
                <a:gd name="T4" fmla="*/ 2301 w 2301"/>
                <a:gd name="T5" fmla="*/ 1602 h 1602"/>
                <a:gd name="T6" fmla="*/ 1893 w 2301"/>
                <a:gd name="T7" fmla="*/ 0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01" h="1602">
                  <a:moveTo>
                    <a:pt x="1893" y="0"/>
                  </a:moveTo>
                  <a:lnTo>
                    <a:pt x="0" y="1549"/>
                  </a:lnTo>
                  <a:lnTo>
                    <a:pt x="2301" y="1602"/>
                  </a:lnTo>
                  <a:lnTo>
                    <a:pt x="1893" y="0"/>
                  </a:lnTo>
                  <a:close/>
                </a:path>
              </a:pathLst>
            </a:custGeom>
            <a:solidFill>
              <a:srgbClr val="0D2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23" name="Freeform 117"/>
            <p:cNvSpPr>
              <a:spLocks/>
            </p:cNvSpPr>
            <p:nvPr/>
          </p:nvSpPr>
          <p:spPr bwMode="auto">
            <a:xfrm>
              <a:off x="4394201" y="4049713"/>
              <a:ext cx="581025" cy="350838"/>
            </a:xfrm>
            <a:custGeom>
              <a:avLst/>
              <a:gdLst>
                <a:gd name="T0" fmla="*/ 2561 w 2561"/>
                <a:gd name="T1" fmla="*/ 0 h 1549"/>
                <a:gd name="T2" fmla="*/ 0 w 2561"/>
                <a:gd name="T3" fmla="*/ 172 h 1549"/>
                <a:gd name="T4" fmla="*/ 668 w 2561"/>
                <a:gd name="T5" fmla="*/ 1549 h 1549"/>
                <a:gd name="T6" fmla="*/ 2561 w 2561"/>
                <a:gd name="T7" fmla="*/ 0 h 1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1" h="1549">
                  <a:moveTo>
                    <a:pt x="2561" y="0"/>
                  </a:moveTo>
                  <a:lnTo>
                    <a:pt x="0" y="172"/>
                  </a:lnTo>
                  <a:lnTo>
                    <a:pt x="668" y="1549"/>
                  </a:lnTo>
                  <a:lnTo>
                    <a:pt x="2561" y="0"/>
                  </a:lnTo>
                  <a:close/>
                </a:path>
              </a:pathLst>
            </a:custGeom>
            <a:solidFill>
              <a:srgbClr val="0F2C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24" name="Freeform 118"/>
            <p:cNvSpPr>
              <a:spLocks/>
            </p:cNvSpPr>
            <p:nvPr/>
          </p:nvSpPr>
          <p:spPr bwMode="auto">
            <a:xfrm>
              <a:off x="4394201" y="3619500"/>
              <a:ext cx="581025" cy="468313"/>
            </a:xfrm>
            <a:custGeom>
              <a:avLst/>
              <a:gdLst>
                <a:gd name="T0" fmla="*/ 2561 w 2561"/>
                <a:gd name="T1" fmla="*/ 1893 h 2065"/>
                <a:gd name="T2" fmla="*/ 2098 w 2561"/>
                <a:gd name="T3" fmla="*/ 0 h 2065"/>
                <a:gd name="T4" fmla="*/ 0 w 2561"/>
                <a:gd name="T5" fmla="*/ 2065 h 2065"/>
                <a:gd name="T6" fmla="*/ 2561 w 2561"/>
                <a:gd name="T7" fmla="*/ 1893 h 2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61" h="2065">
                  <a:moveTo>
                    <a:pt x="2561" y="1893"/>
                  </a:moveTo>
                  <a:lnTo>
                    <a:pt x="2098" y="0"/>
                  </a:lnTo>
                  <a:lnTo>
                    <a:pt x="0" y="2065"/>
                  </a:lnTo>
                  <a:lnTo>
                    <a:pt x="2561" y="1893"/>
                  </a:lnTo>
                  <a:close/>
                </a:path>
              </a:pathLst>
            </a:custGeom>
            <a:solidFill>
              <a:srgbClr val="1740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25" name="Freeform 119"/>
            <p:cNvSpPr>
              <a:spLocks/>
            </p:cNvSpPr>
            <p:nvPr/>
          </p:nvSpPr>
          <p:spPr bwMode="auto">
            <a:xfrm>
              <a:off x="4656138" y="3114675"/>
              <a:ext cx="471488" cy="504825"/>
            </a:xfrm>
            <a:custGeom>
              <a:avLst/>
              <a:gdLst>
                <a:gd name="T0" fmla="*/ 0 w 2077"/>
                <a:gd name="T1" fmla="*/ 226 h 2226"/>
                <a:gd name="T2" fmla="*/ 946 w 2077"/>
                <a:gd name="T3" fmla="*/ 2226 h 2226"/>
                <a:gd name="T4" fmla="*/ 2077 w 2077"/>
                <a:gd name="T5" fmla="*/ 0 h 2226"/>
                <a:gd name="T6" fmla="*/ 0 w 2077"/>
                <a:gd name="T7" fmla="*/ 226 h 2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7" h="2226">
                  <a:moveTo>
                    <a:pt x="0" y="226"/>
                  </a:moveTo>
                  <a:lnTo>
                    <a:pt x="946" y="2226"/>
                  </a:lnTo>
                  <a:lnTo>
                    <a:pt x="2077" y="0"/>
                  </a:lnTo>
                  <a:lnTo>
                    <a:pt x="0" y="226"/>
                  </a:lnTo>
                  <a:close/>
                </a:path>
              </a:pathLst>
            </a:custGeom>
            <a:solidFill>
              <a:srgbClr val="1945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26" name="Freeform 120"/>
            <p:cNvSpPr>
              <a:spLocks/>
            </p:cNvSpPr>
            <p:nvPr/>
          </p:nvSpPr>
          <p:spPr bwMode="auto">
            <a:xfrm>
              <a:off x="4416426" y="3167063"/>
              <a:ext cx="454025" cy="452438"/>
            </a:xfrm>
            <a:custGeom>
              <a:avLst/>
              <a:gdLst>
                <a:gd name="T0" fmla="*/ 1055 w 2001"/>
                <a:gd name="T1" fmla="*/ 0 h 2000"/>
                <a:gd name="T2" fmla="*/ 0 w 2001"/>
                <a:gd name="T3" fmla="*/ 1473 h 2000"/>
                <a:gd name="T4" fmla="*/ 2001 w 2001"/>
                <a:gd name="T5" fmla="*/ 2000 h 2000"/>
                <a:gd name="T6" fmla="*/ 1055 w 2001"/>
                <a:gd name="T7" fmla="*/ 0 h 20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01" h="2000">
                  <a:moveTo>
                    <a:pt x="1055" y="0"/>
                  </a:moveTo>
                  <a:lnTo>
                    <a:pt x="0" y="1473"/>
                  </a:lnTo>
                  <a:lnTo>
                    <a:pt x="2001" y="2000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1B4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27" name="Freeform 121"/>
            <p:cNvSpPr>
              <a:spLocks/>
            </p:cNvSpPr>
            <p:nvPr/>
          </p:nvSpPr>
          <p:spPr bwMode="auto">
            <a:xfrm>
              <a:off x="4144963" y="3167063"/>
              <a:ext cx="511175" cy="333375"/>
            </a:xfrm>
            <a:custGeom>
              <a:avLst/>
              <a:gdLst>
                <a:gd name="T0" fmla="*/ 1199 w 2254"/>
                <a:gd name="T1" fmla="*/ 1473 h 1473"/>
                <a:gd name="T2" fmla="*/ 0 w 2254"/>
                <a:gd name="T3" fmla="*/ 1232 h 1473"/>
                <a:gd name="T4" fmla="*/ 0 w 2254"/>
                <a:gd name="T5" fmla="*/ 991 h 1473"/>
                <a:gd name="T6" fmla="*/ 2254 w 2254"/>
                <a:gd name="T7" fmla="*/ 0 h 1473"/>
                <a:gd name="T8" fmla="*/ 1199 w 2254"/>
                <a:gd name="T9" fmla="*/ 1473 h 1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54" h="1473">
                  <a:moveTo>
                    <a:pt x="1199" y="1473"/>
                  </a:moveTo>
                  <a:lnTo>
                    <a:pt x="0" y="1232"/>
                  </a:lnTo>
                  <a:lnTo>
                    <a:pt x="0" y="991"/>
                  </a:lnTo>
                  <a:lnTo>
                    <a:pt x="2254" y="0"/>
                  </a:lnTo>
                  <a:lnTo>
                    <a:pt x="1199" y="1473"/>
                  </a:lnTo>
                  <a:close/>
                </a:path>
              </a:pathLst>
            </a:custGeom>
            <a:solidFill>
              <a:srgbClr val="113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28" name="Freeform 122"/>
            <p:cNvSpPr>
              <a:spLocks/>
            </p:cNvSpPr>
            <p:nvPr/>
          </p:nvSpPr>
          <p:spPr bwMode="auto">
            <a:xfrm>
              <a:off x="4284663" y="3500438"/>
              <a:ext cx="585788" cy="427038"/>
            </a:xfrm>
            <a:custGeom>
              <a:avLst/>
              <a:gdLst>
                <a:gd name="T0" fmla="*/ 581 w 2582"/>
                <a:gd name="T1" fmla="*/ 0 h 1883"/>
                <a:gd name="T2" fmla="*/ 0 w 2582"/>
                <a:gd name="T3" fmla="*/ 1883 h 1883"/>
                <a:gd name="T4" fmla="*/ 2582 w 2582"/>
                <a:gd name="T5" fmla="*/ 527 h 1883"/>
                <a:gd name="T6" fmla="*/ 581 w 2582"/>
                <a:gd name="T7" fmla="*/ 0 h 1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82" h="1883">
                  <a:moveTo>
                    <a:pt x="581" y="0"/>
                  </a:moveTo>
                  <a:lnTo>
                    <a:pt x="0" y="1883"/>
                  </a:lnTo>
                  <a:lnTo>
                    <a:pt x="2582" y="527"/>
                  </a:lnTo>
                  <a:lnTo>
                    <a:pt x="581" y="0"/>
                  </a:lnTo>
                  <a:close/>
                </a:path>
              </a:pathLst>
            </a:custGeom>
            <a:solidFill>
              <a:srgbClr val="1B4C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29" name="Freeform 123"/>
            <p:cNvSpPr>
              <a:spLocks/>
            </p:cNvSpPr>
            <p:nvPr/>
          </p:nvSpPr>
          <p:spPr bwMode="auto">
            <a:xfrm>
              <a:off x="4189413" y="3716338"/>
              <a:ext cx="204788" cy="593725"/>
            </a:xfrm>
            <a:custGeom>
              <a:avLst/>
              <a:gdLst>
                <a:gd name="T0" fmla="*/ 0 w 905"/>
                <a:gd name="T1" fmla="*/ 0 h 2621"/>
                <a:gd name="T2" fmla="*/ 443 w 905"/>
                <a:gd name="T3" fmla="*/ 2621 h 2621"/>
                <a:gd name="T4" fmla="*/ 905 w 905"/>
                <a:gd name="T5" fmla="*/ 1642 h 2621"/>
                <a:gd name="T6" fmla="*/ 0 w 905"/>
                <a:gd name="T7" fmla="*/ 0 h 2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5" h="2621">
                  <a:moveTo>
                    <a:pt x="0" y="0"/>
                  </a:moveTo>
                  <a:lnTo>
                    <a:pt x="443" y="2621"/>
                  </a:lnTo>
                  <a:lnTo>
                    <a:pt x="905" y="1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E2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30" name="Freeform 124"/>
            <p:cNvSpPr>
              <a:spLocks/>
            </p:cNvSpPr>
            <p:nvPr/>
          </p:nvSpPr>
          <p:spPr bwMode="auto">
            <a:xfrm>
              <a:off x="4302126" y="3619500"/>
              <a:ext cx="568325" cy="468313"/>
            </a:xfrm>
            <a:custGeom>
              <a:avLst/>
              <a:gdLst>
                <a:gd name="T0" fmla="*/ 412 w 2510"/>
                <a:gd name="T1" fmla="*/ 2065 h 2065"/>
                <a:gd name="T2" fmla="*/ 2510 w 2510"/>
                <a:gd name="T3" fmla="*/ 0 h 2065"/>
                <a:gd name="T4" fmla="*/ 0 w 2510"/>
                <a:gd name="T5" fmla="*/ 1318 h 2065"/>
                <a:gd name="T6" fmla="*/ 412 w 2510"/>
                <a:gd name="T7" fmla="*/ 2065 h 2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10" h="2065">
                  <a:moveTo>
                    <a:pt x="412" y="2065"/>
                  </a:moveTo>
                  <a:lnTo>
                    <a:pt x="2510" y="0"/>
                  </a:lnTo>
                  <a:lnTo>
                    <a:pt x="0" y="1318"/>
                  </a:lnTo>
                  <a:lnTo>
                    <a:pt x="412" y="2065"/>
                  </a:lnTo>
                  <a:close/>
                </a:path>
              </a:pathLst>
            </a:custGeom>
            <a:solidFill>
              <a:srgbClr val="1131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31" name="Freeform 125"/>
            <p:cNvSpPr>
              <a:spLocks/>
            </p:cNvSpPr>
            <p:nvPr/>
          </p:nvSpPr>
          <p:spPr bwMode="auto">
            <a:xfrm>
              <a:off x="4144963" y="4310063"/>
              <a:ext cx="401638" cy="338138"/>
            </a:xfrm>
            <a:custGeom>
              <a:avLst/>
              <a:gdLst>
                <a:gd name="T0" fmla="*/ 640 w 1770"/>
                <a:gd name="T1" fmla="*/ 0 h 1489"/>
                <a:gd name="T2" fmla="*/ 1770 w 1770"/>
                <a:gd name="T3" fmla="*/ 398 h 1489"/>
                <a:gd name="T4" fmla="*/ 389 w 1770"/>
                <a:gd name="T5" fmla="*/ 1489 h 1489"/>
                <a:gd name="T6" fmla="*/ 0 w 1770"/>
                <a:gd name="T7" fmla="*/ 1489 h 1489"/>
                <a:gd name="T8" fmla="*/ 0 w 1770"/>
                <a:gd name="T9" fmla="*/ 1319 h 1489"/>
                <a:gd name="T10" fmla="*/ 640 w 1770"/>
                <a:gd name="T11" fmla="*/ 0 h 1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0" h="1489">
                  <a:moveTo>
                    <a:pt x="640" y="0"/>
                  </a:moveTo>
                  <a:lnTo>
                    <a:pt x="1770" y="398"/>
                  </a:lnTo>
                  <a:lnTo>
                    <a:pt x="389" y="1489"/>
                  </a:lnTo>
                  <a:lnTo>
                    <a:pt x="0" y="1489"/>
                  </a:lnTo>
                  <a:lnTo>
                    <a:pt x="0" y="1319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0717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32" name="Freeform 126"/>
            <p:cNvSpPr>
              <a:spLocks/>
            </p:cNvSpPr>
            <p:nvPr/>
          </p:nvSpPr>
          <p:spPr bwMode="auto">
            <a:xfrm>
              <a:off x="4144963" y="3721100"/>
              <a:ext cx="144463" cy="889000"/>
            </a:xfrm>
            <a:custGeom>
              <a:avLst/>
              <a:gdLst>
                <a:gd name="T0" fmla="*/ 0 w 640"/>
                <a:gd name="T1" fmla="*/ 3916 h 3916"/>
                <a:gd name="T2" fmla="*/ 640 w 640"/>
                <a:gd name="T3" fmla="*/ 2597 h 3916"/>
                <a:gd name="T4" fmla="*/ 211 w 640"/>
                <a:gd name="T5" fmla="*/ 0 h 3916"/>
                <a:gd name="T6" fmla="*/ 0 w 640"/>
                <a:gd name="T7" fmla="*/ 922 h 3916"/>
                <a:gd name="T8" fmla="*/ 0 w 640"/>
                <a:gd name="T9" fmla="*/ 3916 h 3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0" h="3916">
                  <a:moveTo>
                    <a:pt x="0" y="3916"/>
                  </a:moveTo>
                  <a:lnTo>
                    <a:pt x="640" y="2597"/>
                  </a:lnTo>
                  <a:lnTo>
                    <a:pt x="211" y="0"/>
                  </a:lnTo>
                  <a:lnTo>
                    <a:pt x="0" y="922"/>
                  </a:lnTo>
                  <a:lnTo>
                    <a:pt x="0" y="3916"/>
                  </a:lnTo>
                  <a:close/>
                </a:path>
              </a:pathLst>
            </a:custGeom>
            <a:solidFill>
              <a:srgbClr val="0613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33" name="Freeform 127"/>
            <p:cNvSpPr>
              <a:spLocks/>
            </p:cNvSpPr>
            <p:nvPr/>
          </p:nvSpPr>
          <p:spPr bwMode="auto">
            <a:xfrm>
              <a:off x="4144963" y="3617913"/>
              <a:ext cx="47625" cy="312738"/>
            </a:xfrm>
            <a:custGeom>
              <a:avLst/>
              <a:gdLst>
                <a:gd name="T0" fmla="*/ 0 w 210"/>
                <a:gd name="T1" fmla="*/ 1381 h 1381"/>
                <a:gd name="T2" fmla="*/ 210 w 210"/>
                <a:gd name="T3" fmla="*/ 462 h 1381"/>
                <a:gd name="T4" fmla="*/ 0 w 210"/>
                <a:gd name="T5" fmla="*/ 0 h 1381"/>
                <a:gd name="T6" fmla="*/ 0 w 210"/>
                <a:gd name="T7" fmla="*/ 1381 h 1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0" h="1381">
                  <a:moveTo>
                    <a:pt x="0" y="1381"/>
                  </a:moveTo>
                  <a:lnTo>
                    <a:pt x="210" y="462"/>
                  </a:lnTo>
                  <a:lnTo>
                    <a:pt x="0" y="0"/>
                  </a:lnTo>
                  <a:lnTo>
                    <a:pt x="0" y="1381"/>
                  </a:lnTo>
                  <a:close/>
                </a:path>
              </a:pathLst>
            </a:custGeom>
            <a:solidFill>
              <a:srgbClr val="0C25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34" name="Freeform 128"/>
            <p:cNvSpPr>
              <a:spLocks/>
            </p:cNvSpPr>
            <p:nvPr/>
          </p:nvSpPr>
          <p:spPr bwMode="auto">
            <a:xfrm>
              <a:off x="5029201" y="2209800"/>
              <a:ext cx="933450" cy="427038"/>
            </a:xfrm>
            <a:custGeom>
              <a:avLst/>
              <a:gdLst>
                <a:gd name="T0" fmla="*/ 0 w 4115"/>
                <a:gd name="T1" fmla="*/ 401 h 1885"/>
                <a:gd name="T2" fmla="*/ 2280 w 4115"/>
                <a:gd name="T3" fmla="*/ 1885 h 1885"/>
                <a:gd name="T4" fmla="*/ 4115 w 4115"/>
                <a:gd name="T5" fmla="*/ 0 h 1885"/>
                <a:gd name="T6" fmla="*/ 1901 w 4115"/>
                <a:gd name="T7" fmla="*/ 0 h 1885"/>
                <a:gd name="T8" fmla="*/ 0 w 4115"/>
                <a:gd name="T9" fmla="*/ 401 h 1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15" h="1885">
                  <a:moveTo>
                    <a:pt x="0" y="401"/>
                  </a:moveTo>
                  <a:lnTo>
                    <a:pt x="2280" y="1885"/>
                  </a:lnTo>
                  <a:lnTo>
                    <a:pt x="4115" y="0"/>
                  </a:lnTo>
                  <a:lnTo>
                    <a:pt x="1901" y="0"/>
                  </a:lnTo>
                  <a:lnTo>
                    <a:pt x="0" y="401"/>
                  </a:lnTo>
                  <a:close/>
                </a:path>
              </a:pathLst>
            </a:custGeom>
            <a:solidFill>
              <a:srgbClr val="75A0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35" name="Freeform 129"/>
            <p:cNvSpPr>
              <a:spLocks/>
            </p:cNvSpPr>
            <p:nvPr/>
          </p:nvSpPr>
          <p:spPr bwMode="auto">
            <a:xfrm>
              <a:off x="4429126" y="2411413"/>
              <a:ext cx="406400" cy="463550"/>
            </a:xfrm>
            <a:custGeom>
              <a:avLst/>
              <a:gdLst>
                <a:gd name="T0" fmla="*/ 1424 w 1793"/>
                <a:gd name="T1" fmla="*/ 0 h 2045"/>
                <a:gd name="T2" fmla="*/ 0 w 1793"/>
                <a:gd name="T3" fmla="*/ 567 h 2045"/>
                <a:gd name="T4" fmla="*/ 1793 w 1793"/>
                <a:gd name="T5" fmla="*/ 2045 h 2045"/>
                <a:gd name="T6" fmla="*/ 1424 w 1793"/>
                <a:gd name="T7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93" h="2045">
                  <a:moveTo>
                    <a:pt x="1424" y="0"/>
                  </a:moveTo>
                  <a:lnTo>
                    <a:pt x="0" y="567"/>
                  </a:lnTo>
                  <a:lnTo>
                    <a:pt x="1793" y="2045"/>
                  </a:lnTo>
                  <a:lnTo>
                    <a:pt x="1424" y="0"/>
                  </a:lnTo>
                  <a:close/>
                </a:path>
              </a:pathLst>
            </a:custGeom>
            <a:solidFill>
              <a:srgbClr val="5589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136" name="Freeform 130"/>
            <p:cNvSpPr>
              <a:spLocks/>
            </p:cNvSpPr>
            <p:nvPr/>
          </p:nvSpPr>
          <p:spPr bwMode="auto">
            <a:xfrm>
              <a:off x="4752976" y="2300288"/>
              <a:ext cx="457200" cy="436563"/>
            </a:xfrm>
            <a:custGeom>
              <a:avLst/>
              <a:gdLst>
                <a:gd name="T0" fmla="*/ 0 w 2018"/>
                <a:gd name="T1" fmla="*/ 487 h 1925"/>
                <a:gd name="T2" fmla="*/ 1222 w 2018"/>
                <a:gd name="T3" fmla="*/ 0 h 1925"/>
                <a:gd name="T4" fmla="*/ 2018 w 2018"/>
                <a:gd name="T5" fmla="*/ 1925 h 1925"/>
                <a:gd name="T6" fmla="*/ 0 w 2018"/>
                <a:gd name="T7" fmla="*/ 487 h 1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18" h="1925">
                  <a:moveTo>
                    <a:pt x="0" y="487"/>
                  </a:moveTo>
                  <a:lnTo>
                    <a:pt x="1222" y="0"/>
                  </a:lnTo>
                  <a:lnTo>
                    <a:pt x="2018" y="1925"/>
                  </a:lnTo>
                  <a:lnTo>
                    <a:pt x="0" y="487"/>
                  </a:lnTo>
                  <a:close/>
                </a:path>
              </a:pathLst>
            </a:custGeom>
            <a:solidFill>
              <a:srgbClr val="8CB1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prstClr val="black"/>
                </a:solidFill>
              </a:endParaRPr>
            </a:p>
          </p:txBody>
        </p:sp>
      </p:grpSp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565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 userDrawn="1"/>
        </p:nvSpPr>
        <p:spPr>
          <a:xfrm flipV="1">
            <a:off x="0" y="-1"/>
            <a:ext cx="12192000" cy="4194629"/>
          </a:xfrm>
          <a:custGeom>
            <a:avLst/>
            <a:gdLst>
              <a:gd name="connsiteX0" fmla="*/ 0 w 12192000"/>
              <a:gd name="connsiteY0" fmla="*/ 4087443 h 4087443"/>
              <a:gd name="connsiteX1" fmla="*/ 12192000 w 12192000"/>
              <a:gd name="connsiteY1" fmla="*/ 4087443 h 4087443"/>
              <a:gd name="connsiteX2" fmla="*/ 12192000 w 12192000"/>
              <a:gd name="connsiteY2" fmla="*/ 226643 h 4087443"/>
              <a:gd name="connsiteX3" fmla="*/ 6330239 w 12192000"/>
              <a:gd name="connsiteY3" fmla="*/ 226643 h 4087443"/>
              <a:gd name="connsiteX4" fmla="*/ 6096000 w 12192000"/>
              <a:gd name="connsiteY4" fmla="*/ 0 h 4087443"/>
              <a:gd name="connsiteX5" fmla="*/ 5861761 w 12192000"/>
              <a:gd name="connsiteY5" fmla="*/ 226643 h 4087443"/>
              <a:gd name="connsiteX6" fmla="*/ 0 w 12192000"/>
              <a:gd name="connsiteY6" fmla="*/ 226643 h 4087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087443">
                <a:moveTo>
                  <a:pt x="0" y="4087443"/>
                </a:moveTo>
                <a:lnTo>
                  <a:pt x="12192000" y="4087443"/>
                </a:lnTo>
                <a:lnTo>
                  <a:pt x="12192000" y="226643"/>
                </a:lnTo>
                <a:lnTo>
                  <a:pt x="6330239" y="226643"/>
                </a:lnTo>
                <a:lnTo>
                  <a:pt x="6096000" y="0"/>
                </a:lnTo>
                <a:lnTo>
                  <a:pt x="5861761" y="226643"/>
                </a:lnTo>
                <a:lnTo>
                  <a:pt x="0" y="226643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124546" y="901213"/>
            <a:ext cx="2124000" cy="2123728"/>
          </a:xfrm>
          <a:prstGeom prst="ellipse">
            <a:avLst/>
          </a:prstGeom>
          <a:ln w="76200">
            <a:solidFill>
              <a:schemeClr val="bg1"/>
            </a:solidFill>
          </a:ln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09790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493420" y="2077941"/>
            <a:ext cx="3200400" cy="3200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111854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86081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390908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6295735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00562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650922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1" grpId="0"/>
      <p:bldP spid="15" grpId="0"/>
      <p:bldP spid="16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083300" y="0"/>
            <a:ext cx="6108700" cy="68580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44080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9149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138613" y="2731006"/>
            <a:ext cx="3951287" cy="218389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909763" y="4398169"/>
            <a:ext cx="2781020" cy="17383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948333" y="4867275"/>
            <a:ext cx="986117" cy="12891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6127374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838700" y="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677400" y="0"/>
            <a:ext cx="2514600" cy="24193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2419350" y="241935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7258050" y="241935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54608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18" grpId="0"/>
      <p:bldP spid="19" grpId="0"/>
      <p:bldP spid="20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656047" y="1805580"/>
            <a:ext cx="4033520" cy="204796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4792619" y="1805585"/>
            <a:ext cx="3097348" cy="96860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993016" y="1805579"/>
            <a:ext cx="3567613" cy="204796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56050" y="3943531"/>
            <a:ext cx="2309223" cy="87666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9201477" y="3942080"/>
            <a:ext cx="2359152" cy="19231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3052648" y="3943531"/>
            <a:ext cx="2987041" cy="19231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127063" y="3942080"/>
            <a:ext cx="2987041" cy="19231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56049" y="4910182"/>
            <a:ext cx="2309223" cy="95504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4792619" y="2862717"/>
            <a:ext cx="3097348" cy="99082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7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2861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7" grpId="0"/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 userDrawn="1"/>
        </p:nvGrpSpPr>
        <p:grpSpPr>
          <a:xfrm>
            <a:off x="1042307" y="4074695"/>
            <a:ext cx="1847850" cy="1790893"/>
            <a:chOff x="476250" y="4267200"/>
            <a:chExt cx="1847850" cy="1790893"/>
          </a:xfrm>
        </p:grpSpPr>
        <p:sp>
          <p:nvSpPr>
            <p:cNvPr id="14" name="Oval 13"/>
            <p:cNvSpPr/>
            <p:nvPr userDrawn="1"/>
          </p:nvSpPr>
          <p:spPr>
            <a:xfrm>
              <a:off x="556693" y="4367480"/>
              <a:ext cx="1666608" cy="1666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4" name="Pie 3"/>
            <p:cNvSpPr/>
            <p:nvPr userDrawn="1"/>
          </p:nvSpPr>
          <p:spPr>
            <a:xfrm>
              <a:off x="476250" y="4267200"/>
              <a:ext cx="1847850" cy="1790893"/>
            </a:xfrm>
            <a:prstGeom prst="pie">
              <a:avLst>
                <a:gd name="adj1" fmla="val 10839810"/>
                <a:gd name="adj2" fmla="val 21558403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" name="Oval 2"/>
            <p:cNvSpPr/>
            <p:nvPr userDrawn="1"/>
          </p:nvSpPr>
          <p:spPr>
            <a:xfrm>
              <a:off x="639429" y="4440691"/>
              <a:ext cx="1522961" cy="152296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1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 userDrawn="1"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 userDrawn="1">
            <p:ph type="pic" sz="quarter" idx="10"/>
          </p:nvPr>
        </p:nvSpPr>
        <p:spPr>
          <a:xfrm>
            <a:off x="1278231" y="4305336"/>
            <a:ext cx="1378814" cy="1378814"/>
          </a:xfrm>
          <a:prstGeom prst="ellipse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id-ID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4721678" y="4074695"/>
            <a:ext cx="1847850" cy="1790893"/>
            <a:chOff x="476250" y="4267200"/>
            <a:chExt cx="1847850" cy="1790893"/>
          </a:xfrm>
        </p:grpSpPr>
        <p:sp>
          <p:nvSpPr>
            <p:cNvPr id="34" name="Oval 33"/>
            <p:cNvSpPr/>
            <p:nvPr userDrawn="1"/>
          </p:nvSpPr>
          <p:spPr>
            <a:xfrm>
              <a:off x="556693" y="4367480"/>
              <a:ext cx="1666608" cy="1666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35" name="Pie 34"/>
            <p:cNvSpPr/>
            <p:nvPr userDrawn="1"/>
          </p:nvSpPr>
          <p:spPr>
            <a:xfrm>
              <a:off x="476250" y="4267200"/>
              <a:ext cx="1847850" cy="1790893"/>
            </a:xfrm>
            <a:prstGeom prst="pie">
              <a:avLst>
                <a:gd name="adj1" fmla="val 10839810"/>
                <a:gd name="adj2" fmla="val 21558403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6" name="Oval 35"/>
            <p:cNvSpPr/>
            <p:nvPr userDrawn="1"/>
          </p:nvSpPr>
          <p:spPr>
            <a:xfrm>
              <a:off x="639429" y="4440691"/>
              <a:ext cx="1522961" cy="152296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37" name="Picture Placeholder 8"/>
          <p:cNvSpPr>
            <a:spLocks noGrp="1"/>
          </p:cNvSpPr>
          <p:nvPr>
            <p:ph type="pic" sz="quarter" idx="33"/>
          </p:nvPr>
        </p:nvSpPr>
        <p:spPr>
          <a:xfrm>
            <a:off x="4957602" y="4305336"/>
            <a:ext cx="1378814" cy="1378814"/>
          </a:xfrm>
          <a:prstGeom prst="ellipse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id-ID" dirty="0"/>
          </a:p>
        </p:txBody>
      </p:sp>
      <p:grpSp>
        <p:nvGrpSpPr>
          <p:cNvPr id="38" name="Group 37"/>
          <p:cNvGrpSpPr/>
          <p:nvPr userDrawn="1"/>
        </p:nvGrpSpPr>
        <p:grpSpPr>
          <a:xfrm>
            <a:off x="8284935" y="4074695"/>
            <a:ext cx="1847850" cy="1790893"/>
            <a:chOff x="476250" y="4267200"/>
            <a:chExt cx="1847850" cy="1790893"/>
          </a:xfrm>
        </p:grpSpPr>
        <p:sp>
          <p:nvSpPr>
            <p:cNvPr id="39" name="Oval 38"/>
            <p:cNvSpPr/>
            <p:nvPr userDrawn="1"/>
          </p:nvSpPr>
          <p:spPr>
            <a:xfrm>
              <a:off x="556693" y="4367480"/>
              <a:ext cx="1666608" cy="1666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40" name="Pie 39"/>
            <p:cNvSpPr/>
            <p:nvPr userDrawn="1"/>
          </p:nvSpPr>
          <p:spPr>
            <a:xfrm>
              <a:off x="476250" y="4267200"/>
              <a:ext cx="1847850" cy="1790893"/>
            </a:xfrm>
            <a:prstGeom prst="pie">
              <a:avLst>
                <a:gd name="adj1" fmla="val 10839810"/>
                <a:gd name="adj2" fmla="val 21558403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1" name="Oval 40"/>
            <p:cNvSpPr/>
            <p:nvPr userDrawn="1"/>
          </p:nvSpPr>
          <p:spPr>
            <a:xfrm>
              <a:off x="639429" y="4440691"/>
              <a:ext cx="1522961" cy="152296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42" name="Picture Placeholder 8"/>
          <p:cNvSpPr>
            <a:spLocks noGrp="1"/>
          </p:cNvSpPr>
          <p:nvPr>
            <p:ph type="pic" sz="quarter" idx="34"/>
          </p:nvPr>
        </p:nvSpPr>
        <p:spPr>
          <a:xfrm>
            <a:off x="8520859" y="4305336"/>
            <a:ext cx="1378814" cy="1378814"/>
          </a:xfrm>
          <a:prstGeom prst="ellipse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902492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37" grpId="0"/>
      <p:bldP spid="4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475433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848376" y="2337620"/>
            <a:ext cx="2436763" cy="24019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33"/>
          </p:nvPr>
        </p:nvSpPr>
        <p:spPr>
          <a:xfrm>
            <a:off x="2411613" y="2337620"/>
            <a:ext cx="2436763" cy="24019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34"/>
          </p:nvPr>
        </p:nvSpPr>
        <p:spPr>
          <a:xfrm>
            <a:off x="0" y="2337620"/>
            <a:ext cx="2411614" cy="24019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35"/>
          </p:nvPr>
        </p:nvSpPr>
        <p:spPr>
          <a:xfrm>
            <a:off x="7285138" y="2337620"/>
            <a:ext cx="2436763" cy="24019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36"/>
          </p:nvPr>
        </p:nvSpPr>
        <p:spPr>
          <a:xfrm>
            <a:off x="9721900" y="2337620"/>
            <a:ext cx="2470099" cy="24019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818578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4" grpId="0"/>
      <p:bldP spid="17" grpId="0"/>
      <p:bldP spid="19" grpId="0"/>
      <p:bldP spid="21" grpId="0"/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080505" y="2311787"/>
            <a:ext cx="2030990" cy="351073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6430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33"/>
          </p:nvPr>
        </p:nvSpPr>
        <p:spPr>
          <a:xfrm>
            <a:off x="5222196" y="2305050"/>
            <a:ext cx="1779854" cy="293082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0035695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8501923" y="2690095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Picture </a:t>
            </a:r>
            <a:br>
              <a:rPr lang="en-US" dirty="0"/>
            </a:br>
            <a:r>
              <a:rPr lang="en-US" dirty="0"/>
              <a:t>Here</a:t>
            </a:r>
            <a:endParaRPr lang="id-ID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1" hasCustomPrompt="1"/>
          </p:nvPr>
        </p:nvSpPr>
        <p:spPr>
          <a:xfrm>
            <a:off x="8501923" y="3871558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Picture </a:t>
            </a:r>
            <a:br>
              <a:rPr lang="en-US" dirty="0"/>
            </a:br>
            <a:r>
              <a:rPr lang="en-US" dirty="0"/>
              <a:t>Here</a:t>
            </a:r>
            <a:endParaRPr lang="id-ID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501923" y="5053021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Picture </a:t>
            </a:r>
            <a:br>
              <a:rPr lang="en-US" dirty="0"/>
            </a:br>
            <a:r>
              <a:rPr lang="en-US" dirty="0"/>
              <a:t>Here</a:t>
            </a:r>
            <a:endParaRPr lang="id-ID" dirty="0"/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961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247171" y="1236553"/>
            <a:ext cx="4745743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36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302564" y="1741984"/>
            <a:ext cx="4255820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33"/>
          </p:nvPr>
        </p:nvSpPr>
        <p:spPr>
          <a:xfrm rot="1746827">
            <a:off x="5654475" y="-178868"/>
            <a:ext cx="5046323" cy="658054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877573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133589" y="2391629"/>
            <a:ext cx="1794930" cy="2922458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316102" y="2391629"/>
            <a:ext cx="1774611" cy="2922458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63497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247171" y="1236553"/>
            <a:ext cx="4745743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36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302564" y="1741984"/>
            <a:ext cx="4255820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34"/>
          </p:nvPr>
        </p:nvSpPr>
        <p:spPr>
          <a:xfrm>
            <a:off x="6960924" y="-331282"/>
            <a:ext cx="5461506" cy="4997228"/>
          </a:xfrm>
          <a:custGeom>
            <a:avLst/>
            <a:gdLst>
              <a:gd name="connsiteX0" fmla="*/ 0 w 2146806"/>
              <a:gd name="connsiteY0" fmla="*/ 0 h 3451003"/>
              <a:gd name="connsiteX1" fmla="*/ 2146806 w 2146806"/>
              <a:gd name="connsiteY1" fmla="*/ 0 h 3451003"/>
              <a:gd name="connsiteX2" fmla="*/ 2146806 w 2146806"/>
              <a:gd name="connsiteY2" fmla="*/ 3451003 h 3451003"/>
              <a:gd name="connsiteX3" fmla="*/ 0 w 2146806"/>
              <a:gd name="connsiteY3" fmla="*/ 3451003 h 3451003"/>
              <a:gd name="connsiteX4" fmla="*/ 0 w 2146806"/>
              <a:gd name="connsiteY4" fmla="*/ 0 h 3451003"/>
              <a:gd name="connsiteX0" fmla="*/ 0 w 4061331"/>
              <a:gd name="connsiteY0" fmla="*/ 939800 h 4390803"/>
              <a:gd name="connsiteX1" fmla="*/ 4061331 w 4061331"/>
              <a:gd name="connsiteY1" fmla="*/ 0 h 4390803"/>
              <a:gd name="connsiteX2" fmla="*/ 2146806 w 4061331"/>
              <a:gd name="connsiteY2" fmla="*/ 4390803 h 4390803"/>
              <a:gd name="connsiteX3" fmla="*/ 0 w 4061331"/>
              <a:gd name="connsiteY3" fmla="*/ 4390803 h 4390803"/>
              <a:gd name="connsiteX4" fmla="*/ 0 w 4061331"/>
              <a:gd name="connsiteY4" fmla="*/ 939800 h 4390803"/>
              <a:gd name="connsiteX0" fmla="*/ 0 w 4740781"/>
              <a:gd name="connsiteY0" fmla="*/ 1390650 h 4841653"/>
              <a:gd name="connsiteX1" fmla="*/ 4740781 w 4740781"/>
              <a:gd name="connsiteY1" fmla="*/ 0 h 4841653"/>
              <a:gd name="connsiteX2" fmla="*/ 2146806 w 4740781"/>
              <a:gd name="connsiteY2" fmla="*/ 4841653 h 4841653"/>
              <a:gd name="connsiteX3" fmla="*/ 0 w 4740781"/>
              <a:gd name="connsiteY3" fmla="*/ 4841653 h 4841653"/>
              <a:gd name="connsiteX4" fmla="*/ 0 w 4740781"/>
              <a:gd name="connsiteY4" fmla="*/ 1390650 h 4841653"/>
              <a:gd name="connsiteX0" fmla="*/ 0 w 4740781"/>
              <a:gd name="connsiteY0" fmla="*/ 1390650 h 4841653"/>
              <a:gd name="connsiteX1" fmla="*/ 4740781 w 4740781"/>
              <a:gd name="connsiteY1" fmla="*/ 0 h 4841653"/>
              <a:gd name="connsiteX2" fmla="*/ 4293106 w 4740781"/>
              <a:gd name="connsiteY2" fmla="*/ 4486053 h 4841653"/>
              <a:gd name="connsiteX3" fmla="*/ 0 w 4740781"/>
              <a:gd name="connsiteY3" fmla="*/ 4841653 h 4841653"/>
              <a:gd name="connsiteX4" fmla="*/ 0 w 4740781"/>
              <a:gd name="connsiteY4" fmla="*/ 1390650 h 4841653"/>
              <a:gd name="connsiteX0" fmla="*/ 0 w 4740781"/>
              <a:gd name="connsiteY0" fmla="*/ 1390650 h 4841653"/>
              <a:gd name="connsiteX1" fmla="*/ 4740781 w 4740781"/>
              <a:gd name="connsiteY1" fmla="*/ 0 h 4841653"/>
              <a:gd name="connsiteX2" fmla="*/ 4296281 w 4740781"/>
              <a:gd name="connsiteY2" fmla="*/ 4498753 h 4841653"/>
              <a:gd name="connsiteX3" fmla="*/ 0 w 4740781"/>
              <a:gd name="connsiteY3" fmla="*/ 4841653 h 4841653"/>
              <a:gd name="connsiteX4" fmla="*/ 0 w 4740781"/>
              <a:gd name="connsiteY4" fmla="*/ 1390650 h 4841653"/>
              <a:gd name="connsiteX0" fmla="*/ 720725 w 5461506"/>
              <a:gd name="connsiteY0" fmla="*/ 1390650 h 4997228"/>
              <a:gd name="connsiteX1" fmla="*/ 5461506 w 5461506"/>
              <a:gd name="connsiteY1" fmla="*/ 0 h 4997228"/>
              <a:gd name="connsiteX2" fmla="*/ 5017006 w 5461506"/>
              <a:gd name="connsiteY2" fmla="*/ 4498753 h 4997228"/>
              <a:gd name="connsiteX3" fmla="*/ 0 w 5461506"/>
              <a:gd name="connsiteY3" fmla="*/ 4997228 h 4997228"/>
              <a:gd name="connsiteX4" fmla="*/ 720725 w 5461506"/>
              <a:gd name="connsiteY4" fmla="*/ 1390650 h 4997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61506" h="4997228">
                <a:moveTo>
                  <a:pt x="720725" y="1390650"/>
                </a:moveTo>
                <a:lnTo>
                  <a:pt x="5461506" y="0"/>
                </a:lnTo>
                <a:lnTo>
                  <a:pt x="5017006" y="4498753"/>
                </a:lnTo>
                <a:lnTo>
                  <a:pt x="0" y="4997228"/>
                </a:lnTo>
                <a:lnTo>
                  <a:pt x="720725" y="1390650"/>
                </a:lnTo>
                <a:close/>
              </a:path>
            </a:pathLst>
          </a:custGeom>
          <a:noFill/>
        </p:spPr>
        <p:txBody>
          <a:bodyPr/>
          <a:lstStyle>
            <a:lvl1pPr>
              <a:defRPr sz="18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929834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3441485"/>
      </p:ext>
    </p:extLst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640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0945696" y="5629906"/>
            <a:ext cx="766243" cy="921433"/>
            <a:chOff x="10683240" y="5391149"/>
            <a:chExt cx="1053465" cy="1266826"/>
          </a:xfrm>
        </p:grpSpPr>
        <p:sp>
          <p:nvSpPr>
            <p:cNvPr id="4" name="Hexagon 3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5" name="Hexagon 4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7" name="TextBox 6"/>
          <p:cNvSpPr txBox="1"/>
          <p:nvPr userDrawn="1"/>
        </p:nvSpPr>
        <p:spPr>
          <a:xfrm>
            <a:off x="10872764" y="5991543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3683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021877"/>
            <a:ext cx="6096000" cy="3696751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61158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/>
      <p:bldP spid="10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2330920"/>
      </p:ext>
    </p:extLst>
  </p:cSld>
  <p:clrMapOvr>
    <a:masterClrMapping/>
  </p:clrMapOvr>
  <p:transition spd="slow"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6983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" y="1910074"/>
            <a:ext cx="4355432" cy="257586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33"/>
          </p:nvPr>
        </p:nvSpPr>
        <p:spPr>
          <a:xfrm>
            <a:off x="7836568" y="1910074"/>
            <a:ext cx="4355432" cy="257586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468672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1" grpId="0"/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7144229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6406700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880040" y="1902906"/>
            <a:ext cx="6292396" cy="395496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13" name="Hexagon 12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14" name="Hexagon 13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15" name="Hexagon 14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16" name="TextBox 15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2996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" y="2104373"/>
            <a:ext cx="3036093" cy="29185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33"/>
          </p:nvPr>
        </p:nvSpPr>
        <p:spPr>
          <a:xfrm>
            <a:off x="3036094" y="2104373"/>
            <a:ext cx="3064669" cy="29185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34"/>
          </p:nvPr>
        </p:nvSpPr>
        <p:spPr>
          <a:xfrm>
            <a:off x="6100763" y="2104373"/>
            <a:ext cx="3064670" cy="29185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35"/>
          </p:nvPr>
        </p:nvSpPr>
        <p:spPr>
          <a:xfrm>
            <a:off x="9165433" y="2104373"/>
            <a:ext cx="3026568" cy="29185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6" name="Rectangle 15"/>
          <p:cNvSpPr/>
          <p:nvPr userDrawn="1"/>
        </p:nvSpPr>
        <p:spPr>
          <a:xfrm>
            <a:off x="0" y="1854200"/>
            <a:ext cx="3036094" cy="25017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3031330" y="1854200"/>
            <a:ext cx="3069432" cy="2501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6095999" y="1854200"/>
            <a:ext cx="3064670" cy="25017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9160667" y="1854200"/>
            <a:ext cx="3036097" cy="25017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0499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1" grpId="0"/>
      <p:bldP spid="14" grpId="0"/>
      <p:bldP spid="15" grpId="0"/>
      <p:bldP spid="16" grpId="0" animBg="1"/>
      <p:bldP spid="17" grpId="0" animBg="1"/>
      <p:bldP spid="18" grpId="0" animBg="1"/>
      <p:bldP spid="19" grpId="0" animBg="1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4493420" y="2077941"/>
            <a:ext cx="3200400" cy="3200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rmAutofit/>
          </a:bodyPr>
          <a:lstStyle>
            <a:lvl1pPr>
              <a:defRPr sz="1600">
                <a:solidFill>
                  <a:schemeClr val="accent2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205529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86081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3390908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5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6295735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200562" y="2004106"/>
            <a:ext cx="2520000" cy="2520000"/>
          </a:xfrm>
          <a:prstGeom prst="ellipse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901033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1" grpId="0"/>
      <p:bldP spid="15" grpId="0"/>
      <p:bldP spid="16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9149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grpSp>
        <p:nvGrpSpPr>
          <p:cNvPr id="3" name="Group 2"/>
          <p:cNvGrpSpPr/>
          <p:nvPr userDrawn="1"/>
        </p:nvGrpSpPr>
        <p:grpSpPr>
          <a:xfrm>
            <a:off x="10945696" y="5629906"/>
            <a:ext cx="766243" cy="921433"/>
            <a:chOff x="10683240" y="5391149"/>
            <a:chExt cx="1053465" cy="1266826"/>
          </a:xfrm>
        </p:grpSpPr>
        <p:sp>
          <p:nvSpPr>
            <p:cNvPr id="4" name="Hexagon 3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5" name="Hexagon 4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7" name="TextBox 6"/>
          <p:cNvSpPr txBox="1"/>
          <p:nvPr userDrawn="1"/>
        </p:nvSpPr>
        <p:spPr>
          <a:xfrm>
            <a:off x="10872764" y="5991543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138613" y="2731006"/>
            <a:ext cx="3951287" cy="218389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909763" y="4398169"/>
            <a:ext cx="2781020" cy="173831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7948333" y="4867275"/>
            <a:ext cx="986117" cy="12891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7509434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1078044" y="5704962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1005112" y="6066599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4838700" y="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677400" y="0"/>
            <a:ext cx="2514600" cy="24193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2419350" y="241935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7258050" y="2419350"/>
            <a:ext cx="2419350" cy="241935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0850859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7" grpId="0"/>
      <p:bldP spid="18" grpId="0"/>
      <p:bldP spid="19" grpId="0"/>
      <p:bldP spid="20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656047" y="1805580"/>
            <a:ext cx="4033520" cy="204796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4792619" y="1805585"/>
            <a:ext cx="3097348" cy="96860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993016" y="1805579"/>
            <a:ext cx="3567613" cy="204796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656050" y="3943531"/>
            <a:ext cx="2309223" cy="87666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9201477" y="3942080"/>
            <a:ext cx="2359152" cy="19231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3052648" y="3943531"/>
            <a:ext cx="2987041" cy="19231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6127063" y="3942080"/>
            <a:ext cx="2987041" cy="19231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56049" y="4910182"/>
            <a:ext cx="2309223" cy="95504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4792619" y="2862717"/>
            <a:ext cx="3097348" cy="99082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13" name="Hexagon 12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14" name="Hexagon 13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15" name="Hexagon 14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16" name="TextBox 15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9374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6" grpId="0"/>
      <p:bldP spid="17" grpId="0"/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/>
          <p:cNvGrpSpPr/>
          <p:nvPr userDrawn="1"/>
        </p:nvGrpSpPr>
        <p:grpSpPr>
          <a:xfrm>
            <a:off x="1042307" y="4074695"/>
            <a:ext cx="1847850" cy="1790893"/>
            <a:chOff x="476250" y="4267200"/>
            <a:chExt cx="1847850" cy="1790893"/>
          </a:xfrm>
        </p:grpSpPr>
        <p:sp>
          <p:nvSpPr>
            <p:cNvPr id="14" name="Oval 13"/>
            <p:cNvSpPr/>
            <p:nvPr userDrawn="1"/>
          </p:nvSpPr>
          <p:spPr>
            <a:xfrm>
              <a:off x="556693" y="4367480"/>
              <a:ext cx="1666608" cy="1666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4" name="Pie 3"/>
            <p:cNvSpPr/>
            <p:nvPr userDrawn="1"/>
          </p:nvSpPr>
          <p:spPr>
            <a:xfrm>
              <a:off x="476250" y="4267200"/>
              <a:ext cx="1847850" cy="1790893"/>
            </a:xfrm>
            <a:prstGeom prst="pie">
              <a:avLst>
                <a:gd name="adj1" fmla="val 10839810"/>
                <a:gd name="adj2" fmla="val 21558403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" name="Oval 2"/>
            <p:cNvSpPr/>
            <p:nvPr userDrawn="1"/>
          </p:nvSpPr>
          <p:spPr>
            <a:xfrm>
              <a:off x="639429" y="4440691"/>
              <a:ext cx="1522961" cy="152296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grpSp>
        <p:nvGrpSpPr>
          <p:cNvPr id="5" name="Group 4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 userDrawn="1"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 userDrawn="1">
            <p:ph type="pic" sz="quarter" idx="10"/>
          </p:nvPr>
        </p:nvSpPr>
        <p:spPr>
          <a:xfrm>
            <a:off x="1278231" y="4305336"/>
            <a:ext cx="1378814" cy="1378814"/>
          </a:xfrm>
          <a:prstGeom prst="ellipse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id-ID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4721678" y="4074695"/>
            <a:ext cx="1847850" cy="1790893"/>
            <a:chOff x="476250" y="4267200"/>
            <a:chExt cx="1847850" cy="1790893"/>
          </a:xfrm>
        </p:grpSpPr>
        <p:sp>
          <p:nvSpPr>
            <p:cNvPr id="34" name="Oval 33"/>
            <p:cNvSpPr/>
            <p:nvPr userDrawn="1"/>
          </p:nvSpPr>
          <p:spPr>
            <a:xfrm>
              <a:off x="556693" y="4367480"/>
              <a:ext cx="1666608" cy="1666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35" name="Pie 34"/>
            <p:cNvSpPr/>
            <p:nvPr userDrawn="1"/>
          </p:nvSpPr>
          <p:spPr>
            <a:xfrm>
              <a:off x="476250" y="4267200"/>
              <a:ext cx="1847850" cy="1790893"/>
            </a:xfrm>
            <a:prstGeom prst="pie">
              <a:avLst>
                <a:gd name="adj1" fmla="val 10839810"/>
                <a:gd name="adj2" fmla="val 21558403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36" name="Oval 35"/>
            <p:cNvSpPr/>
            <p:nvPr userDrawn="1"/>
          </p:nvSpPr>
          <p:spPr>
            <a:xfrm>
              <a:off x="639429" y="4440691"/>
              <a:ext cx="1522961" cy="152296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37" name="Picture Placeholder 8"/>
          <p:cNvSpPr>
            <a:spLocks noGrp="1"/>
          </p:cNvSpPr>
          <p:nvPr>
            <p:ph type="pic" sz="quarter" idx="33"/>
          </p:nvPr>
        </p:nvSpPr>
        <p:spPr>
          <a:xfrm>
            <a:off x="4957602" y="4305336"/>
            <a:ext cx="1378814" cy="1378814"/>
          </a:xfrm>
          <a:prstGeom prst="ellipse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id-ID" dirty="0"/>
          </a:p>
        </p:txBody>
      </p:sp>
      <p:grpSp>
        <p:nvGrpSpPr>
          <p:cNvPr id="38" name="Group 37"/>
          <p:cNvGrpSpPr/>
          <p:nvPr userDrawn="1"/>
        </p:nvGrpSpPr>
        <p:grpSpPr>
          <a:xfrm>
            <a:off x="8284935" y="4074695"/>
            <a:ext cx="1847850" cy="1790893"/>
            <a:chOff x="476250" y="4267200"/>
            <a:chExt cx="1847850" cy="1790893"/>
          </a:xfrm>
        </p:grpSpPr>
        <p:sp>
          <p:nvSpPr>
            <p:cNvPr id="39" name="Oval 38"/>
            <p:cNvSpPr/>
            <p:nvPr userDrawn="1"/>
          </p:nvSpPr>
          <p:spPr>
            <a:xfrm>
              <a:off x="556693" y="4367480"/>
              <a:ext cx="1666608" cy="166660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40" name="Pie 39"/>
            <p:cNvSpPr/>
            <p:nvPr userDrawn="1"/>
          </p:nvSpPr>
          <p:spPr>
            <a:xfrm>
              <a:off x="476250" y="4267200"/>
              <a:ext cx="1847850" cy="1790893"/>
            </a:xfrm>
            <a:prstGeom prst="pie">
              <a:avLst>
                <a:gd name="adj1" fmla="val 10839810"/>
                <a:gd name="adj2" fmla="val 21558403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black"/>
                </a:solidFill>
              </a:endParaRPr>
            </a:p>
          </p:txBody>
        </p:sp>
        <p:sp>
          <p:nvSpPr>
            <p:cNvPr id="41" name="Oval 40"/>
            <p:cNvSpPr/>
            <p:nvPr userDrawn="1"/>
          </p:nvSpPr>
          <p:spPr>
            <a:xfrm>
              <a:off x="639429" y="4440691"/>
              <a:ext cx="1522961" cy="1522961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42" name="Picture Placeholder 8"/>
          <p:cNvSpPr>
            <a:spLocks noGrp="1"/>
          </p:cNvSpPr>
          <p:nvPr>
            <p:ph type="pic" sz="quarter" idx="34"/>
          </p:nvPr>
        </p:nvSpPr>
        <p:spPr>
          <a:xfrm>
            <a:off x="8520859" y="4305336"/>
            <a:ext cx="1378814" cy="1378814"/>
          </a:xfrm>
          <a:prstGeom prst="ellipse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5531541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37" grpId="0"/>
      <p:bldP spid="42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40640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013459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848376" y="2337620"/>
            <a:ext cx="2436763" cy="24019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Picture Placeholder 8"/>
          <p:cNvSpPr>
            <a:spLocks noGrp="1"/>
          </p:cNvSpPr>
          <p:nvPr>
            <p:ph type="pic" sz="quarter" idx="33"/>
          </p:nvPr>
        </p:nvSpPr>
        <p:spPr>
          <a:xfrm>
            <a:off x="2411613" y="2337620"/>
            <a:ext cx="2436763" cy="24019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7" name="Picture Placeholder 8"/>
          <p:cNvSpPr>
            <a:spLocks noGrp="1"/>
          </p:cNvSpPr>
          <p:nvPr>
            <p:ph type="pic" sz="quarter" idx="34"/>
          </p:nvPr>
        </p:nvSpPr>
        <p:spPr>
          <a:xfrm>
            <a:off x="0" y="2337620"/>
            <a:ext cx="2411614" cy="24019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9" name="Picture Placeholder 8"/>
          <p:cNvSpPr>
            <a:spLocks noGrp="1"/>
          </p:cNvSpPr>
          <p:nvPr>
            <p:ph type="pic" sz="quarter" idx="35"/>
          </p:nvPr>
        </p:nvSpPr>
        <p:spPr>
          <a:xfrm>
            <a:off x="7285138" y="2337620"/>
            <a:ext cx="2436763" cy="24019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36"/>
          </p:nvPr>
        </p:nvSpPr>
        <p:spPr>
          <a:xfrm>
            <a:off x="9721900" y="2337620"/>
            <a:ext cx="2470099" cy="24019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482093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4" grpId="0"/>
      <p:bldP spid="17" grpId="0"/>
      <p:bldP spid="19" grpId="0"/>
      <p:bldP spid="21" grpId="0"/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6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080505" y="2311787"/>
            <a:ext cx="2030990" cy="351073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6553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9" grpId="0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33"/>
          </p:nvPr>
        </p:nvSpPr>
        <p:spPr>
          <a:xfrm>
            <a:off x="5222196" y="2305050"/>
            <a:ext cx="1779854" cy="293082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215052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/>
          <p:cNvSpPr>
            <a:spLocks noGrp="1"/>
          </p:cNvSpPr>
          <p:nvPr>
            <p:ph type="pic" sz="quarter" idx="20" hasCustomPrompt="1"/>
          </p:nvPr>
        </p:nvSpPr>
        <p:spPr>
          <a:xfrm>
            <a:off x="8501923" y="2690095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Picture </a:t>
            </a:r>
            <a:br>
              <a:rPr lang="en-US" dirty="0"/>
            </a:br>
            <a:r>
              <a:rPr lang="en-US" dirty="0"/>
              <a:t>Here</a:t>
            </a:r>
            <a:endParaRPr lang="id-ID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1" hasCustomPrompt="1"/>
          </p:nvPr>
        </p:nvSpPr>
        <p:spPr>
          <a:xfrm>
            <a:off x="8501923" y="3871558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Picture </a:t>
            </a:r>
            <a:br>
              <a:rPr lang="en-US" dirty="0"/>
            </a:br>
            <a:r>
              <a:rPr lang="en-US" dirty="0"/>
              <a:t>Here</a:t>
            </a:r>
            <a:endParaRPr lang="id-ID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22" hasCustomPrompt="1"/>
          </p:nvPr>
        </p:nvSpPr>
        <p:spPr>
          <a:xfrm>
            <a:off x="8501923" y="5053021"/>
            <a:ext cx="914400" cy="9144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>
            <a:noAutofit/>
          </a:bodyPr>
          <a:lstStyle>
            <a:lvl1pPr marL="0" indent="0" algn="ctr">
              <a:buNone/>
              <a:defRPr sz="1200"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Picture </a:t>
            </a:r>
            <a:br>
              <a:rPr lang="en-US" dirty="0"/>
            </a:br>
            <a:r>
              <a:rPr lang="en-US" dirty="0"/>
              <a:t>Here</a:t>
            </a:r>
            <a:endParaRPr lang="id-ID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7" name="Hexagon 6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9" name="Hexagon 8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10" name="TextBox 9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0063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10945696" y="5564591"/>
            <a:ext cx="766243" cy="921433"/>
            <a:chOff x="10683240" y="5391149"/>
            <a:chExt cx="1053465" cy="1266826"/>
          </a:xfrm>
        </p:grpSpPr>
        <p:sp>
          <p:nvSpPr>
            <p:cNvPr id="2" name="Hexagon 1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6" name="Hexagon 5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6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247171" y="1236553"/>
            <a:ext cx="4745743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36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302564" y="1741984"/>
            <a:ext cx="4255820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6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6" name="Picture Placeholder 7"/>
          <p:cNvSpPr>
            <a:spLocks noGrp="1"/>
          </p:cNvSpPr>
          <p:nvPr>
            <p:ph type="pic" sz="quarter" idx="33"/>
          </p:nvPr>
        </p:nvSpPr>
        <p:spPr>
          <a:xfrm rot="1746827">
            <a:off x="5654475" y="-178868"/>
            <a:ext cx="5046323" cy="658054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487575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133589" y="2391629"/>
            <a:ext cx="1794930" cy="2922458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316102" y="2391629"/>
            <a:ext cx="1774611" cy="2922458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0945696" y="230591"/>
            <a:ext cx="766243" cy="921433"/>
            <a:chOff x="10683240" y="5391149"/>
            <a:chExt cx="1053465" cy="1266826"/>
          </a:xfrm>
        </p:grpSpPr>
        <p:sp>
          <p:nvSpPr>
            <p:cNvPr id="6" name="Hexagon 5"/>
            <p:cNvSpPr/>
            <p:nvPr userDrawn="1"/>
          </p:nvSpPr>
          <p:spPr>
            <a:xfrm rot="16200000">
              <a:off x="10622280" y="5814060"/>
              <a:ext cx="723900" cy="601980"/>
            </a:xfrm>
            <a:prstGeom prst="hexagon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7" name="Hexagon 6"/>
            <p:cNvSpPr/>
            <p:nvPr userDrawn="1"/>
          </p:nvSpPr>
          <p:spPr>
            <a:xfrm rot="16200000">
              <a:off x="10923270" y="5452109"/>
              <a:ext cx="723900" cy="601980"/>
            </a:xfrm>
            <a:prstGeom prst="hexagon">
              <a:avLst/>
            </a:prstGeom>
            <a:solidFill>
              <a:schemeClr val="accent1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  <p:sp>
          <p:nvSpPr>
            <p:cNvPr id="8" name="Hexagon 7"/>
            <p:cNvSpPr/>
            <p:nvPr userDrawn="1"/>
          </p:nvSpPr>
          <p:spPr>
            <a:xfrm rot="16200000">
              <a:off x="11073765" y="5995035"/>
              <a:ext cx="723900" cy="601980"/>
            </a:xfrm>
            <a:prstGeom prst="hexagon">
              <a:avLst/>
            </a:prstGeom>
            <a:solidFill>
              <a:schemeClr val="accent1">
                <a:lumMod val="40000"/>
                <a:lumOff val="6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prstClr val="white"/>
                </a:solidFill>
              </a:endParaRPr>
            </a:p>
          </p:txBody>
        </p:sp>
      </p:grpSp>
      <p:sp>
        <p:nvSpPr>
          <p:cNvPr id="9" name="TextBox 8"/>
          <p:cNvSpPr txBox="1"/>
          <p:nvPr userDrawn="1"/>
        </p:nvSpPr>
        <p:spPr>
          <a:xfrm>
            <a:off x="10872764" y="592228"/>
            <a:ext cx="560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1600" b="1">
                <a:solidFill>
                  <a:prstClr val="white"/>
                </a:solidFill>
              </a:rPr>
              <a:pPr algn="ctr"/>
              <a:t>‹#›</a:t>
            </a:fld>
            <a:endParaRPr lang="id-ID" sz="2000" dirty="0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51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4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2021877"/>
            <a:ext cx="6096000" cy="3696751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86514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9387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" y="1910074"/>
            <a:ext cx="4355432" cy="257586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33"/>
          </p:nvPr>
        </p:nvSpPr>
        <p:spPr>
          <a:xfrm>
            <a:off x="7836568" y="1910074"/>
            <a:ext cx="4355432" cy="2575862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150459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1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7144229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6406700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880040" y="1902906"/>
            <a:ext cx="6292396" cy="3954969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9520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856771" y="638152"/>
            <a:ext cx="9797066" cy="665285"/>
          </a:xfrm>
          <a:prstGeom prst="rect">
            <a:avLst/>
          </a:prstGeom>
        </p:spPr>
        <p:txBody>
          <a:bodyPr wrap="square" anchor="t" anchorCtr="0">
            <a:noAutofit/>
          </a:bodyPr>
          <a:lstStyle>
            <a:lvl1pPr algn="l">
              <a:lnSpc>
                <a:spcPct val="90000"/>
              </a:lnSpc>
              <a:defRPr sz="4400" b="0" i="0">
                <a:solidFill>
                  <a:schemeClr val="bg1"/>
                </a:solidFill>
                <a:latin typeface="Neris Thin" panose="00000300000000000000" pitchFamily="50" charset="0"/>
                <a:ea typeface="Gulim" pitchFamily="34" charset="-127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32" hasCustomPrompt="1"/>
          </p:nvPr>
        </p:nvSpPr>
        <p:spPr>
          <a:xfrm>
            <a:off x="912163" y="1237621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1200"/>
              </a:spcBef>
              <a:buNone/>
              <a:defRPr sz="1400" b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id-ID" dirty="0"/>
              <a:t>Lorem Ipsum Dolor sit Amet</a:t>
            </a:r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1" y="2104373"/>
            <a:ext cx="3036093" cy="29185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33"/>
          </p:nvPr>
        </p:nvSpPr>
        <p:spPr>
          <a:xfrm>
            <a:off x="3036094" y="2104373"/>
            <a:ext cx="3064669" cy="29185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34"/>
          </p:nvPr>
        </p:nvSpPr>
        <p:spPr>
          <a:xfrm>
            <a:off x="6100763" y="2104373"/>
            <a:ext cx="3064670" cy="29185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35"/>
          </p:nvPr>
        </p:nvSpPr>
        <p:spPr>
          <a:xfrm>
            <a:off x="9165433" y="2104373"/>
            <a:ext cx="3026568" cy="2918564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</a:lstStyle>
          <a:p>
            <a:endParaRPr lang="id-ID"/>
          </a:p>
        </p:txBody>
      </p:sp>
      <p:sp>
        <p:nvSpPr>
          <p:cNvPr id="16" name="Rectangle 15"/>
          <p:cNvSpPr/>
          <p:nvPr userDrawn="1"/>
        </p:nvSpPr>
        <p:spPr>
          <a:xfrm>
            <a:off x="0" y="1854200"/>
            <a:ext cx="3036094" cy="25017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3031330" y="1854200"/>
            <a:ext cx="3069432" cy="25017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6095999" y="1854200"/>
            <a:ext cx="3064670" cy="25017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9160667" y="1854200"/>
            <a:ext cx="3036097" cy="25017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54368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  <p:bldP spid="11" grpId="0"/>
      <p:bldP spid="14" grpId="0"/>
      <p:bldP spid="15" grpId="0"/>
      <p:bldP spid="16" grpId="0" animBg="1"/>
      <p:bldP spid="17" grpId="0" animBg="1"/>
      <p:bldP spid="18" grpId="0" animBg="1"/>
      <p:bldP spid="19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6344083"/>
            <a:ext cx="12117960" cy="544731"/>
            <a:chOff x="0" y="6282309"/>
            <a:chExt cx="12117960" cy="544731"/>
          </a:xfrm>
        </p:grpSpPr>
        <p:sp>
          <p:nvSpPr>
            <p:cNvPr id="2" name="CustomShape 3"/>
            <p:cNvSpPr/>
            <p:nvPr userDrawn="1"/>
          </p:nvSpPr>
          <p:spPr>
            <a:xfrm>
              <a:off x="0" y="6578640"/>
              <a:ext cx="12117960" cy="248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rgbClr val="000000"/>
            </a:fontRef>
          </p:style>
          <p:txBody>
            <a:bodyPr lIns="89928" tIns="44999" rIns="89928" bIns="44999"/>
            <a:lstStyle/>
            <a:p>
              <a:pPr algn="r" defTabSz="913561">
                <a:lnSpc>
                  <a:spcPct val="90000"/>
                </a:lnSpc>
              </a:pPr>
              <a:r>
                <a:rPr lang="sv-SE" sz="1067" spc="-1" dirty="0">
                  <a:solidFill>
                    <a:srgbClr val="A6A6A6"/>
                  </a:solidFill>
                  <a:uFill>
                    <a:solidFill>
                      <a:srgbClr val="FFFFFF"/>
                    </a:solidFill>
                  </a:uFill>
                  <a:latin typeface="Shruti"/>
                </a:rPr>
                <a:t>Operandis LLC © Copyright 2018. All Rights Reserved.</a:t>
              </a:r>
              <a:endParaRPr lang="sv-SE" sz="1867" spc="-1" dirty="0">
                <a:uFill>
                  <a:solidFill>
                    <a:srgbClr val="FFFFFF"/>
                  </a:solidFill>
                </a:uFill>
              </a:endParaRPr>
            </a:p>
          </p:txBody>
        </p:sp>
        <p:pic>
          <p:nvPicPr>
            <p:cNvPr id="4" name="Picture 3"/>
            <p:cNvPicPr>
              <a:picLocks noChangeAspect="1"/>
            </p:cNvPicPr>
            <p:nvPr userDrawn="1"/>
          </p:nvPicPr>
          <p:blipFill>
            <a:blip r:embed="rId4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688" y="6282309"/>
              <a:ext cx="1611645" cy="4205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910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707" r:id="rId22"/>
    <p:sldLayoutId id="2147483708" r:id="rId23"/>
    <p:sldLayoutId id="2147483709" r:id="rId24"/>
    <p:sldLayoutId id="2147483710" r:id="rId25"/>
    <p:sldLayoutId id="2147483711" r:id="rId26"/>
    <p:sldLayoutId id="2147483662" r:id="rId27"/>
    <p:sldLayoutId id="2147483663" r:id="rId28"/>
    <p:sldLayoutId id="2147483664" r:id="rId29"/>
    <p:sldLayoutId id="2147483665" r:id="rId30"/>
    <p:sldLayoutId id="2147483666" r:id="rId31"/>
    <p:sldLayoutId id="2147483667" r:id="rId32"/>
    <p:sldLayoutId id="2147483668" r:id="rId33"/>
    <p:sldLayoutId id="2147483672" r:id="rId34"/>
    <p:sldLayoutId id="2147483673" r:id="rId35"/>
    <p:sldLayoutId id="2147483675" r:id="rId36"/>
    <p:sldLayoutId id="2147483676" r:id="rId37"/>
    <p:sldLayoutId id="2147483677" r:id="rId38"/>
    <p:sldLayoutId id="2147483678" r:id="rId39"/>
    <p:sldLayoutId id="2147483679" r:id="rId40"/>
    <p:sldLayoutId id="2147483680" r:id="rId41"/>
    <p:sldLayoutId id="2147483681" r:id="rId42"/>
    <p:sldLayoutId id="2147483682" r:id="rId43"/>
    <p:sldLayoutId id="2147483683" r:id="rId44"/>
    <p:sldLayoutId id="2147483684" r:id="rId45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1ED9F19-2239-4ED6-A7A7-5FC17AEAD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1098" y="1396289"/>
            <a:ext cx="527733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C000"/>
                </a:solidFill>
                <a:latin typeface="+mj-lt"/>
                <a:ea typeface="+mj-ea"/>
              </a:rPr>
              <a:t>Incident Response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282D79B-D3D7-44A7-8740-B9F960AD8799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01097" y="2400927"/>
            <a:ext cx="5719948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Executing a Tactical &amp; Practical </a:t>
            </a:r>
          </a:p>
          <a:p>
            <a:r>
              <a:rPr lang="en-US" sz="2400" dirty="0">
                <a:solidFill>
                  <a:schemeClr val="tx1"/>
                </a:solidFill>
              </a:rPr>
              <a:t>Incident Response Plan</a:t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Duncan McAlynn CISSP, Security+, MCSE, MVP</a:t>
            </a:r>
          </a:p>
          <a:p>
            <a:r>
              <a:rPr lang="en-US" sz="1800" dirty="0">
                <a:solidFill>
                  <a:schemeClr val="tx1"/>
                </a:solidFill>
              </a:rPr>
              <a:t>Director, Product Management, </a:t>
            </a:r>
            <a:r>
              <a:rPr lang="en-US" sz="1800" dirty="0" err="1">
                <a:solidFill>
                  <a:schemeClr val="tx1"/>
                </a:solidFill>
              </a:rPr>
              <a:t>PatchMyPC</a:t>
            </a:r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duncan@patchmypc.com | patchmypc.com</a:t>
            </a:r>
          </a:p>
        </p:txBody>
      </p:sp>
      <p:sp>
        <p:nvSpPr>
          <p:cNvPr id="19" name="Freeform 49">
            <a:extLst>
              <a:ext uri="{FF2B5EF4-FFF2-40B4-BE49-F238E27FC236}">
                <a16:creationId xmlns:a16="http://schemas.microsoft.com/office/drawing/2014/main" id="{EF9B8DF2-C3F5-49A2-94D2-F7B65A0F1F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4" y="581159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EABC4095-388A-4830-A226-AA3B2D6A594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4280" y="751230"/>
            <a:ext cx="6169766" cy="6172260"/>
          </a:xfrm>
          <a:custGeom>
            <a:avLst/>
            <a:gdLst>
              <a:gd name="connsiteX0" fmla="*/ 3120528 w 5298683"/>
              <a:gd name="connsiteY0" fmla="*/ 0 h 6097438"/>
              <a:gd name="connsiteX1" fmla="*/ 5105473 w 5298683"/>
              <a:gd name="connsiteY1" fmla="*/ 712577 h 6097438"/>
              <a:gd name="connsiteX2" fmla="*/ 5298683 w 5298683"/>
              <a:gd name="connsiteY2" fmla="*/ 888178 h 6097438"/>
              <a:gd name="connsiteX3" fmla="*/ 5298683 w 5298683"/>
              <a:gd name="connsiteY3" fmla="*/ 5352876 h 6097438"/>
              <a:gd name="connsiteX4" fmla="*/ 5105473 w 5298683"/>
              <a:gd name="connsiteY4" fmla="*/ 5528477 h 6097438"/>
              <a:gd name="connsiteX5" fmla="*/ 4335177 w 5298683"/>
              <a:gd name="connsiteY5" fmla="*/ 5995828 h 6097438"/>
              <a:gd name="connsiteX6" fmla="*/ 4057556 w 5298683"/>
              <a:gd name="connsiteY6" fmla="*/ 6097438 h 6097438"/>
              <a:gd name="connsiteX7" fmla="*/ 2183499 w 5298683"/>
              <a:gd name="connsiteY7" fmla="*/ 6097438 h 6097438"/>
              <a:gd name="connsiteX8" fmla="*/ 1905878 w 5298683"/>
              <a:gd name="connsiteY8" fmla="*/ 5995828 h 6097438"/>
              <a:gd name="connsiteX9" fmla="*/ 0 w 5298683"/>
              <a:gd name="connsiteY9" fmla="*/ 3120527 h 6097438"/>
              <a:gd name="connsiteX10" fmla="*/ 3120528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230313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B1B57-2E91-4C6F-B5E4-F8B0E189AA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outsource monitoring &amp; 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CD521-E998-4341-9FC3-9EC30C4ABA9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second set of eyes never hurts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A9383D-57E2-4C7C-AFE3-02B70A423345}"/>
              </a:ext>
            </a:extLst>
          </p:cNvPr>
          <p:cNvSpPr txBox="1"/>
          <p:nvPr/>
        </p:nvSpPr>
        <p:spPr>
          <a:xfrm>
            <a:off x="969818" y="1960418"/>
            <a:ext cx="896389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Have an external consultancy perform regular readiness audits for continuous improvement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Third-party </a:t>
            </a:r>
            <a:r>
              <a:rPr lang="en-US" sz="2800" dirty="0" err="1">
                <a:solidFill>
                  <a:schemeClr val="bg1"/>
                </a:solidFill>
              </a:rPr>
              <a:t>pentesting</a:t>
            </a:r>
            <a:r>
              <a:rPr lang="en-US" sz="2800" dirty="0">
                <a:solidFill>
                  <a:schemeClr val="bg1"/>
                </a:solidFill>
              </a:rPr>
              <a:t> should also be performed to highlight areas for improved security posture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Include red teams and blue teams to identify weaknesses and test responsiveness (check out our sponsor, </a:t>
            </a:r>
            <a:r>
              <a:rPr lang="en-US" sz="2800" dirty="0" err="1">
                <a:solidFill>
                  <a:schemeClr val="bg1"/>
                </a:solidFill>
              </a:rPr>
              <a:t>SafeBreach</a:t>
            </a:r>
            <a:r>
              <a:rPr lang="en-US" sz="2800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49885226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B1B57-2E91-4C6F-B5E4-F8B0E189AA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detection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CD521-E998-4341-9FC3-9EC30C4ABA9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 infrastructure breach does have to mean a data breach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A9383D-57E2-4C7C-AFE3-02B70A423345}"/>
              </a:ext>
            </a:extLst>
          </p:cNvPr>
          <p:cNvSpPr txBox="1"/>
          <p:nvPr/>
        </p:nvSpPr>
        <p:spPr>
          <a:xfrm>
            <a:off x="969818" y="1960418"/>
            <a:ext cx="896389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Cyberattacks can’t be managed if they go </a:t>
            </a:r>
            <a:r>
              <a:rPr lang="en-US" sz="2800" dirty="0" err="1">
                <a:solidFill>
                  <a:schemeClr val="bg1"/>
                </a:solidFill>
              </a:rPr>
              <a:t>undectected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Early detection can help prevent escalated damages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Remember, an infrastructure breach doesn’t have to mean a data breach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Helps minimize “dwell time” and lateral movements and escalation of systems/data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52355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420D8-9931-4A74-8C02-2435214E44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precursors &amp; indicators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CD3752-4CD1-4CD0-9085-E57312B4F9C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12163" y="1237621"/>
            <a:ext cx="9139310" cy="293306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cyberattacks are usually only detected once the attacker has already gained access to your environment. (a.k.a. “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pwned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”)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F7525F-EB85-4842-8323-DE59CB393628}"/>
              </a:ext>
            </a:extLst>
          </p:cNvPr>
          <p:cNvSpPr txBox="1"/>
          <p:nvPr/>
        </p:nvSpPr>
        <p:spPr>
          <a:xfrm>
            <a:off x="969818" y="1960418"/>
            <a:ext cx="896389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Logs showing vulnerability and/or port scans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New threats identified in the </a:t>
            </a:r>
            <a:r>
              <a:rPr lang="en-US" sz="2800" dirty="0" err="1">
                <a:solidFill>
                  <a:schemeClr val="bg1"/>
                </a:solidFill>
              </a:rPr>
              <a:t>infosec</a:t>
            </a:r>
            <a:r>
              <a:rPr lang="en-US" sz="2800" dirty="0">
                <a:solidFill>
                  <a:schemeClr val="bg1"/>
                </a:solidFill>
              </a:rPr>
              <a:t> community targeting known vulnerabilities or weaknesses in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Direct threat made against the organization such as ransomware or </a:t>
            </a:r>
            <a:r>
              <a:rPr lang="en-US" sz="2800" dirty="0" err="1">
                <a:solidFill>
                  <a:schemeClr val="bg1"/>
                </a:solidFill>
              </a:rPr>
              <a:t>spearphishing</a:t>
            </a:r>
            <a:r>
              <a:rPr lang="en-US" sz="2800" dirty="0">
                <a:solidFill>
                  <a:schemeClr val="bg1"/>
                </a:solidFill>
              </a:rPr>
              <a:t>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Use these precursors to strengthen your </a:t>
            </a:r>
            <a:r>
              <a:rPr lang="en-US" sz="2800" dirty="0" err="1">
                <a:solidFill>
                  <a:schemeClr val="bg1"/>
                </a:solidFill>
              </a:rPr>
              <a:t>secops</a:t>
            </a:r>
            <a:r>
              <a:rPr lang="en-US" sz="2800" dirty="0">
                <a:solidFill>
                  <a:schemeClr val="bg1"/>
                </a:solidFill>
              </a:rPr>
              <a:t> &amp; 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monitor the threat(s) closely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359192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00169-7A79-4E56-A05F-76EA5E0F6E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 indicators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F36CC6-14E4-4CBB-945E-F34C9E3732ED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things to make your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spidey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senses go off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D4E98F-D488-4ECA-9769-595928E86A9D}"/>
              </a:ext>
            </a:extLst>
          </p:cNvPr>
          <p:cNvSpPr txBox="1"/>
          <p:nvPr/>
        </p:nvSpPr>
        <p:spPr>
          <a:xfrm>
            <a:off x="969818" y="1960418"/>
            <a:ext cx="896389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Systems not performing to usual standards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Unusually heavy network traffic, otherwise unaccountable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Numerous bounced emails, signaling email-borne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Anti-virus/Anti-malware disabled or removed entirely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Creation of new user accounts (event ID 4720)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Cleared event logs (event ID 1102, domain\user)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Failed login attempts, particularly from unknown systems (event ID 4625, login type, subject, network information)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Event aggregation and correlation is critical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111158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7567C-4511-434D-9510-BBFCF2AAA1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tools of the trade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6E34A8-BBBC-4ECF-BA56-08113463CF39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use the right to for the job, but look for integration points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2129C8-D15F-4969-A2EE-2395B908C925}"/>
              </a:ext>
            </a:extLst>
          </p:cNvPr>
          <p:cNvSpPr txBox="1"/>
          <p:nvPr/>
        </p:nvSpPr>
        <p:spPr>
          <a:xfrm>
            <a:off x="912163" y="1595021"/>
            <a:ext cx="896389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Intrusion Detection and Prevention Systems (IDPSs)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System &amp; Application Logs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Security Information &amp; Event Management (SEIM)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NextGen Anti-Virus/Anti-Malware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File Integrity Checking Solutions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Anti-Spam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Firewalls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Network Analyzers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Availability Monitors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Vulnerability Scanners &amp; Patching Solutions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User Behavior Analytics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4955043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FC343-6A75-4FCA-8728-277EDA7181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analysis	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4D681D-0931-4DF9-B349-A03A3986F1F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is the perceived reality, the actual reality?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44B407-1D16-4285-B207-6B683E0CD643}"/>
              </a:ext>
            </a:extLst>
          </p:cNvPr>
          <p:cNvSpPr txBox="1"/>
          <p:nvPr/>
        </p:nvSpPr>
        <p:spPr>
          <a:xfrm>
            <a:off x="912163" y="1828800"/>
            <a:ext cx="89638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Analyze detected threats prior to taking any 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Confirm that the incident is valid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CIRT determines worthiness of time/resources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Signals may need correlating evidence to support next steps – actions to be taken (false positives)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Use automation where possible, filtering data points to match certain criteria, then further analyze by human eyes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Be sure to rule out other causes, such as system malfunctions or application errors	</a:t>
            </a:r>
          </a:p>
        </p:txBody>
      </p:sp>
    </p:spTree>
    <p:extLst>
      <p:ext uri="{BB962C8B-B14F-4D97-AF65-F5344CB8AC3E}">
        <p14:creationId xmlns:p14="http://schemas.microsoft.com/office/powerpoint/2010/main" val="2278947881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244EF-37FE-44F5-AA16-F3E315D650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situational awareness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D8560-5A35-4268-B7EE-67746559CC4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know thyself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DCD807-0503-4847-B4EA-5B88A4BC96ED}"/>
              </a:ext>
            </a:extLst>
          </p:cNvPr>
          <p:cNvSpPr txBox="1"/>
          <p:nvPr/>
        </p:nvSpPr>
        <p:spPr>
          <a:xfrm>
            <a:off x="912163" y="1828800"/>
            <a:ext cx="896389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Impact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Type of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Automated procedures deployed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Networks, systems and data affected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Types of data that has been breached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Stage of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Origin of attack	</a:t>
            </a:r>
          </a:p>
        </p:txBody>
      </p:sp>
    </p:spTree>
    <p:extLst>
      <p:ext uri="{BB962C8B-B14F-4D97-AF65-F5344CB8AC3E}">
        <p14:creationId xmlns:p14="http://schemas.microsoft.com/office/powerpoint/2010/main" val="239396397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244EF-37FE-44F5-AA16-F3E315D650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categorization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0D8560-5A35-4268-B7EE-67746559CC4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what goes in which bucket?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BDCD807-0503-4847-B4EA-5B88A4BC96ED}"/>
              </a:ext>
            </a:extLst>
          </p:cNvPr>
          <p:cNvSpPr txBox="1"/>
          <p:nvPr/>
        </p:nvSpPr>
        <p:spPr>
          <a:xfrm>
            <a:off x="912163" y="1828800"/>
            <a:ext cx="896389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Functional impact: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Low, Medium, Hight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Informational impact: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Data Privacy, Intellectual Property, Integrity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Recoverability: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Standard, Extended, Unrecoverable</a:t>
            </a:r>
          </a:p>
        </p:txBody>
      </p:sp>
    </p:spTree>
    <p:extLst>
      <p:ext uri="{BB962C8B-B14F-4D97-AF65-F5344CB8AC3E}">
        <p14:creationId xmlns:p14="http://schemas.microsoft.com/office/powerpoint/2010/main" val="148907986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FE259-7683-4B38-B893-2A3FFB28BE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document from the very start!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D20F4-FB41-43EB-BD8B-7F21D7EEEF2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everyone’s favorite thing to do… right?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10275A-FDC9-48BF-8A18-DD6470C1AAFF}"/>
              </a:ext>
            </a:extLst>
          </p:cNvPr>
          <p:cNvSpPr txBox="1"/>
          <p:nvPr/>
        </p:nvSpPr>
        <p:spPr>
          <a:xfrm>
            <a:off x="912163" y="1828800"/>
            <a:ext cx="896389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Necessary for post-analysis &amp; legal proceedings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Explanation of what happened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How detected, by who, manual or automated notification?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Steps taken by individuals from detection thru recovery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Status and qualifiers as it moves through the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Evidence gathered to attribute actor(s)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Comments and suggestions from the CIRT	</a:t>
            </a:r>
          </a:p>
        </p:txBody>
      </p:sp>
    </p:spTree>
    <p:extLst>
      <p:ext uri="{BB962C8B-B14F-4D97-AF65-F5344CB8AC3E}">
        <p14:creationId xmlns:p14="http://schemas.microsoft.com/office/powerpoint/2010/main" val="4255312518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EC40-9F66-4524-91DC-999BE3CF79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containment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15521-B6A7-47AC-BA64-9714097BF50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shut that &amp;*%# down!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6E850-E1D8-45B5-9A2C-83AF2300D0D4}"/>
              </a:ext>
            </a:extLst>
          </p:cNvPr>
          <p:cNvSpPr txBox="1"/>
          <p:nvPr/>
        </p:nvSpPr>
        <p:spPr>
          <a:xfrm>
            <a:off x="912163" y="1828800"/>
            <a:ext cx="958958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Stop the attack from spreading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Limit the amount of damage done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Gives CIRT time to decide next steps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Orchestration may have automatically contained threat, if not: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Isolate affected device(s)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Shut down or reroute service components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Disable functions performed by systems (affected or otherwise)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Determine whether to isolate affected area(s)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Backups of infected systems must be considered for DFIR</a:t>
            </a:r>
          </a:p>
        </p:txBody>
      </p:sp>
    </p:spTree>
    <p:extLst>
      <p:ext uri="{BB962C8B-B14F-4D97-AF65-F5344CB8AC3E}">
        <p14:creationId xmlns:p14="http://schemas.microsoft.com/office/powerpoint/2010/main" val="283215181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C88EFDE-B6DA-4B3E-8843-B446190A4A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BF7EAF-F4EF-46DE-AA07-DA39B595DE1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subject to change at will (no, seriously!)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7F4BE6-B1C7-47A9-B538-5E30AFB280CC}"/>
              </a:ext>
            </a:extLst>
          </p:cNvPr>
          <p:cNvSpPr/>
          <p:nvPr/>
        </p:nvSpPr>
        <p:spPr>
          <a:xfrm>
            <a:off x="856772" y="1752600"/>
            <a:ext cx="5072974" cy="3931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Prevention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Planning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Preparation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44EB27F-62EE-4001-8F8F-0C2AC0BE6FE6}"/>
              </a:ext>
            </a:extLst>
          </p:cNvPr>
          <p:cNvSpPr/>
          <p:nvPr/>
        </p:nvSpPr>
        <p:spPr>
          <a:xfrm>
            <a:off x="6262256" y="1752600"/>
            <a:ext cx="5072974" cy="3931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0745068-86FC-4090-9387-9EDE60D31C6F}"/>
              </a:ext>
            </a:extLst>
          </p:cNvPr>
          <p:cNvSpPr/>
          <p:nvPr/>
        </p:nvSpPr>
        <p:spPr>
          <a:xfrm>
            <a:off x="6262256" y="1752600"/>
            <a:ext cx="5072974" cy="3931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Containment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Eradication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Recovery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Post-Event Analysis</a:t>
            </a:r>
          </a:p>
        </p:txBody>
      </p:sp>
    </p:spTree>
    <p:extLst>
      <p:ext uri="{BB962C8B-B14F-4D97-AF65-F5344CB8AC3E}">
        <p14:creationId xmlns:p14="http://schemas.microsoft.com/office/powerpoint/2010/main" val="387213613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EC40-9F66-4524-91DC-999BE3CF79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communications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15521-B6A7-47AC-BA64-9714097BF50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communication is key, just as my wife!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6E850-E1D8-45B5-9A2C-83AF2300D0D4}"/>
              </a:ext>
            </a:extLst>
          </p:cNvPr>
          <p:cNvSpPr txBox="1"/>
          <p:nvPr/>
        </p:nvSpPr>
        <p:spPr>
          <a:xfrm>
            <a:off x="912163" y="1828800"/>
            <a:ext cx="958958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Communication objectives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Key stakeholders' information &amp; contact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Int./Ext. communications considerations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Information sharing criteria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Int. upwards/downwards communication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Stakeholder notification processes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Consider alternative communication channels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738567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EC40-9F66-4524-91DC-999BE3CF79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communications w key ext. stakeholders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15521-B6A7-47AC-BA64-9714097BF50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tread carefully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6E850-E1D8-45B5-9A2C-83AF2300D0D4}"/>
              </a:ext>
            </a:extLst>
          </p:cNvPr>
          <p:cNvSpPr txBox="1"/>
          <p:nvPr/>
        </p:nvSpPr>
        <p:spPr>
          <a:xfrm>
            <a:off x="912163" y="1828800"/>
            <a:ext cx="958958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Discuss sharing criteria with senior mgmt., consultants &amp; PR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Media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Law Enforcement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Governing agencies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Reporting organizations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Impacted ext. parties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9145930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EC40-9F66-4524-91DC-999BE3CF79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communications w internal stakeholders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215521-B6A7-47AC-BA64-9714097BF50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need to know basis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16E850-E1D8-45B5-9A2C-83AF2300D0D4}"/>
              </a:ext>
            </a:extLst>
          </p:cNvPr>
          <p:cNvSpPr txBox="1"/>
          <p:nvPr/>
        </p:nvSpPr>
        <p:spPr>
          <a:xfrm>
            <a:off x="912163" y="1828800"/>
            <a:ext cx="974167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Just as critical as external communications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Share enough to instill confidence in the handling of the 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However, ill-informed can be more </a:t>
            </a:r>
            <a:r>
              <a:rPr lang="en-US" sz="2800">
                <a:solidFill>
                  <a:schemeClr val="bg1"/>
                </a:solidFill>
              </a:rPr>
              <a:t>dangerous than uninformed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Clear lines of communication need to be quickly established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Consider upward/downward and horizonal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Concise, but limit technical details to a minimum, unless </a:t>
            </a:r>
            <a:r>
              <a:rPr lang="en-US" sz="2800" dirty="0" err="1">
                <a:solidFill>
                  <a:schemeClr val="bg1"/>
                </a:solidFill>
              </a:rPr>
              <a:t>req’d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Include escalation strategy outlining team members to respond and who/when to notify in the event of a cyberattack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Timeframes for notification may be regulated with severe penalties for non-compliance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7270399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8B493-C617-4BB3-81F4-9C57B21DC5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conduct post-mortem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D51A5A-E6CB-4FE7-BE61-87A5AB6FEAE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 sooner, the better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262470-5E2B-4A5C-AE2A-5C52071FCE78}"/>
              </a:ext>
            </a:extLst>
          </p:cNvPr>
          <p:cNvSpPr txBox="1"/>
          <p:nvPr/>
        </p:nvSpPr>
        <p:spPr>
          <a:xfrm>
            <a:off x="912163" y="1828800"/>
            <a:ext cx="974167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Your people will be exhausted, short fuses and missing their families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Can’t delay this critical step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Review your documented findings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Identify the security gaps that allowed the incident to occur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Evaluate corrective measures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Update the IRP and document your lessons learned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YMMV; this is only a framework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5828183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2DEFF9F0-7D47-4B20-A0C0-3A73447C2E5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" b="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955206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indoor, cup, sitting, coffee&#10;&#10;Description generated with very high confidence">
            <a:extLst>
              <a:ext uri="{FF2B5EF4-FFF2-40B4-BE49-F238E27FC236}">
                <a16:creationId xmlns:a16="http://schemas.microsoft.com/office/drawing/2014/main" id="{BCA1D73D-1C5A-49C7-816B-09CCAE051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571500"/>
            <a:ext cx="5715000" cy="5715000"/>
          </a:xfrm>
          <a:prstGeom prst="rect">
            <a:avLst/>
          </a:prstGeom>
        </p:spPr>
      </p:pic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3C0A1C3B-5333-4CFE-958C-1400C9025B5F}"/>
              </a:ext>
            </a:extLst>
          </p:cNvPr>
          <p:cNvSpPr/>
          <p:nvPr/>
        </p:nvSpPr>
        <p:spPr>
          <a:xfrm>
            <a:off x="7543800" y="207818"/>
            <a:ext cx="4163291" cy="1918855"/>
          </a:xfrm>
          <a:prstGeom prst="wedgeRectCallout">
            <a:avLst>
              <a:gd name="adj1" fmla="val -36640"/>
              <a:gd name="adj2" fmla="val 108348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Speakers poo too!</a:t>
            </a:r>
          </a:p>
        </p:txBody>
      </p:sp>
      <p:pic>
        <p:nvPicPr>
          <p:cNvPr id="4" name="Picture Placeholder 7">
            <a:extLst>
              <a:ext uri="{FF2B5EF4-FFF2-40B4-BE49-F238E27FC236}">
                <a16:creationId xmlns:a16="http://schemas.microsoft.com/office/drawing/2014/main" id="{835CCEEF-1321-4CFE-854B-F63C0860F64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411" y="207818"/>
            <a:ext cx="1845053" cy="1845799"/>
          </a:xfrm>
          <a:custGeom>
            <a:avLst/>
            <a:gdLst>
              <a:gd name="connsiteX0" fmla="*/ 3120528 w 5298683"/>
              <a:gd name="connsiteY0" fmla="*/ 0 h 6097438"/>
              <a:gd name="connsiteX1" fmla="*/ 5105473 w 5298683"/>
              <a:gd name="connsiteY1" fmla="*/ 712577 h 6097438"/>
              <a:gd name="connsiteX2" fmla="*/ 5298683 w 5298683"/>
              <a:gd name="connsiteY2" fmla="*/ 888178 h 6097438"/>
              <a:gd name="connsiteX3" fmla="*/ 5298683 w 5298683"/>
              <a:gd name="connsiteY3" fmla="*/ 5352876 h 6097438"/>
              <a:gd name="connsiteX4" fmla="*/ 5105473 w 5298683"/>
              <a:gd name="connsiteY4" fmla="*/ 5528477 h 6097438"/>
              <a:gd name="connsiteX5" fmla="*/ 4335177 w 5298683"/>
              <a:gd name="connsiteY5" fmla="*/ 5995828 h 6097438"/>
              <a:gd name="connsiteX6" fmla="*/ 4057556 w 5298683"/>
              <a:gd name="connsiteY6" fmla="*/ 6097438 h 6097438"/>
              <a:gd name="connsiteX7" fmla="*/ 2183499 w 5298683"/>
              <a:gd name="connsiteY7" fmla="*/ 6097438 h 6097438"/>
              <a:gd name="connsiteX8" fmla="*/ 1905878 w 5298683"/>
              <a:gd name="connsiteY8" fmla="*/ 5995828 h 6097438"/>
              <a:gd name="connsiteX9" fmla="*/ 0 w 5298683"/>
              <a:gd name="connsiteY9" fmla="*/ 3120527 h 6097438"/>
              <a:gd name="connsiteX10" fmla="*/ 3120528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3120528" y="0"/>
                </a:moveTo>
                <a:cubicBezTo>
                  <a:pt x="3874524" y="0"/>
                  <a:pt x="4566062" y="267415"/>
                  <a:pt x="5105473" y="712577"/>
                </a:cubicBezTo>
                <a:lnTo>
                  <a:pt x="5298683" y="888178"/>
                </a:lnTo>
                <a:lnTo>
                  <a:pt x="5298683" y="5352876"/>
                </a:lnTo>
                <a:lnTo>
                  <a:pt x="5105473" y="5528477"/>
                </a:lnTo>
                <a:cubicBezTo>
                  <a:pt x="4874296" y="5719261"/>
                  <a:pt x="4615179" y="5877397"/>
                  <a:pt x="4335177" y="5995828"/>
                </a:cubicBezTo>
                <a:lnTo>
                  <a:pt x="4057556" y="6097438"/>
                </a:lnTo>
                <a:lnTo>
                  <a:pt x="2183499" y="6097438"/>
                </a:lnTo>
                <a:lnTo>
                  <a:pt x="1905878" y="5995828"/>
                </a:lnTo>
                <a:cubicBezTo>
                  <a:pt x="785873" y="5522106"/>
                  <a:pt x="0" y="4413092"/>
                  <a:pt x="0" y="3120527"/>
                </a:cubicBezTo>
                <a:cubicBezTo>
                  <a:pt x="0" y="1397108"/>
                  <a:pt x="1397108" y="0"/>
                  <a:pt x="312052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2500632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F09C195-9EFC-4D47-9D4B-CA7B02B6A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171" y="391428"/>
            <a:ext cx="4745743" cy="665285"/>
          </a:xfrm>
        </p:spPr>
        <p:txBody>
          <a:bodyPr/>
          <a:lstStyle/>
          <a:p>
            <a:r>
              <a:rPr lang="en-US" dirty="0"/>
              <a:t>what not to do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20BC668-9539-407A-8013-A237A00C07E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02564" y="896859"/>
            <a:ext cx="4255820" cy="240851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(don’t be an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equifax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… just. don’t!)</a:t>
            </a:r>
          </a:p>
        </p:txBody>
      </p:sp>
      <p:pic>
        <p:nvPicPr>
          <p:cNvPr id="14" name="Picture Placeholder 1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B373D03-95D0-4E21-9116-A3D38F3469BB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3" r="3563"/>
          <a:stretch>
            <a:fillRect/>
          </a:stretch>
        </p:blipFill>
        <p:spPr>
          <a:xfrm rot="1746827">
            <a:off x="5951656" y="138727"/>
            <a:ext cx="5046323" cy="6580544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D561513-CE89-4D3E-924C-99D5C2D5C385}"/>
              </a:ext>
            </a:extLst>
          </p:cNvPr>
          <p:cNvSpPr txBox="1"/>
          <p:nvPr/>
        </p:nvSpPr>
        <p:spPr>
          <a:xfrm>
            <a:off x="477981" y="1468584"/>
            <a:ext cx="463434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Inaccurate initial reporting (5M discrepancy)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Waited six weeks to report the breach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Criminal charges for insider trading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Over 20K complaints made to Consumer Financial Protection Bureau</a:t>
            </a:r>
          </a:p>
          <a:p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US-GOA Report, 1-yr later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Failure to use security best practices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Lack of internal controls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 routine security reviews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“At best you are incompetent; at worst you were complicit.” – Sen. Warren</a:t>
            </a:r>
          </a:p>
        </p:txBody>
      </p:sp>
    </p:spTree>
    <p:extLst>
      <p:ext uri="{BB962C8B-B14F-4D97-AF65-F5344CB8AC3E}">
        <p14:creationId xmlns:p14="http://schemas.microsoft.com/office/powerpoint/2010/main" val="10795716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8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253A9-B159-4EA6-A67B-D93649F7CF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256" y="-2008"/>
            <a:ext cx="531453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+mj-lt"/>
                <a:ea typeface="+mj-ea"/>
              </a:rPr>
              <a:t>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78B1C6-AFC1-403D-B334-BF852018AAC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62000" y="1108364"/>
            <a:ext cx="5770418" cy="4946311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Systematic response, think of like a power outage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Can reduce losses and minimize downtime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May be useful for legal/regulatory proceedings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CIRT should be appointed with appropriate SMEs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IRP should be compiled and clearly documented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Communications plan should be produced by CIRT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IRP should serve as roadmap for every step &amp; state who is responsible for each task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Company CEO/Board (or ranking officer) should approve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IRP should be reviewed at least annually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Any incident should conclude with lessons learned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Placeholder 5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76624B6E-9C1B-43E4-8752-89F8D8C26AE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3" r="1426" b="2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F804CFA-9610-44CF-BE8A-0D0E0A63F7AC}"/>
              </a:ext>
            </a:extLst>
          </p:cNvPr>
          <p:cNvSpPr txBox="1">
            <a:spLocks/>
          </p:cNvSpPr>
          <p:nvPr/>
        </p:nvSpPr>
        <p:spPr>
          <a:xfrm>
            <a:off x="547256" y="899304"/>
            <a:ext cx="8785674" cy="240851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measure twice, cut once</a:t>
            </a:r>
          </a:p>
        </p:txBody>
      </p:sp>
    </p:spTree>
    <p:extLst>
      <p:ext uri="{BB962C8B-B14F-4D97-AF65-F5344CB8AC3E}">
        <p14:creationId xmlns:p14="http://schemas.microsoft.com/office/powerpoint/2010/main" val="4340868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 bldLvl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C95C4-30F4-47ED-A66E-E02501D0E7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cirt</a:t>
            </a:r>
            <a:r>
              <a:rPr lang="en-US" dirty="0"/>
              <a:t> charter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50E5C-7999-436D-86EE-D03B119F3AF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key responsibilities of the CIRT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02EB72E-226A-4166-AC6B-3867E54888EB}"/>
              </a:ext>
            </a:extLst>
          </p:cNvPr>
          <p:cNvSpPr txBox="1">
            <a:spLocks/>
          </p:cNvSpPr>
          <p:nvPr/>
        </p:nvSpPr>
        <p:spPr>
          <a:xfrm>
            <a:off x="1176344" y="1902906"/>
            <a:ext cx="9671765" cy="4946311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Providing expertise on cyber issues during an attack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Understanding the operational impact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Central point for internal cyberattack reporting &amp; communications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Reporting to the relevant int./ext. stakeholders when incidents occur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Gathering forensics for analysis and legal purposes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Updating IRP to account for constant threat landscape changes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485783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C95C4-30F4-47ED-A66E-E02501D0E7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cirt</a:t>
            </a:r>
            <a:r>
              <a:rPr lang="en-US" dirty="0"/>
              <a:t> roles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50E5C-7999-436D-86EE-D03B119F3AF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everyone  plays a part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02EB72E-226A-4166-AC6B-3867E54888EB}"/>
              </a:ext>
            </a:extLst>
          </p:cNvPr>
          <p:cNvSpPr txBox="1">
            <a:spLocks/>
          </p:cNvSpPr>
          <p:nvPr/>
        </p:nvSpPr>
        <p:spPr>
          <a:xfrm>
            <a:off x="1176344" y="1902906"/>
            <a:ext cx="5404565" cy="4946311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CISO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CIRT Manager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Control Systems Engineer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Network Admin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Systems Admin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Operations Manager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IT Director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A1E8594-47A6-43B9-AACE-7221F7EC8AD3}"/>
              </a:ext>
            </a:extLst>
          </p:cNvPr>
          <p:cNvSpPr txBox="1">
            <a:spLocks/>
          </p:cNvSpPr>
          <p:nvPr/>
        </p:nvSpPr>
        <p:spPr>
          <a:xfrm>
            <a:off x="6635035" y="1902906"/>
            <a:ext cx="5404565" cy="4946311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General Counsel (Legal experts)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Security experts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Public Relations expert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Human Resources specialist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Support staff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Marketing/sales executives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Vendor support staff</a:t>
            </a:r>
          </a:p>
        </p:txBody>
      </p:sp>
    </p:spTree>
    <p:extLst>
      <p:ext uri="{BB962C8B-B14F-4D97-AF65-F5344CB8AC3E}">
        <p14:creationId xmlns:p14="http://schemas.microsoft.com/office/powerpoint/2010/main" val="41633572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38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C95C4-30F4-47ED-A66E-E02501D0E7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preparation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50E5C-7999-436D-86EE-D03B119F3AF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be the boy scout – always prepared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02EB72E-226A-4166-AC6B-3867E54888EB}"/>
              </a:ext>
            </a:extLst>
          </p:cNvPr>
          <p:cNvSpPr txBox="1">
            <a:spLocks/>
          </p:cNvSpPr>
          <p:nvPr/>
        </p:nvSpPr>
        <p:spPr>
          <a:xfrm>
            <a:off x="1176345" y="1902906"/>
            <a:ext cx="6652050" cy="4946311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None/>
              <a:defRPr sz="14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Establish end-user reporting mechanisms (CIRT or Mgrs.)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Prepare information sheets and process checklists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Train the response team &amp; practice the plan frequently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Tabletop exercises vs. war games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Pull the plug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Have the right tools ready to go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2786959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15EF43D7-C25D-417D-A53E-AE9B4BADD1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1895" y="3595176"/>
            <a:ext cx="2868210" cy="28682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BBA97C-F715-43BB-9300-C3AD48EFEA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jumpbag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825EA2-0A1C-42D9-B1E4-E13A700ECCD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some assembly required)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C947A77-D16F-43EF-BCAA-5CB47C5AB03A}"/>
              </a:ext>
            </a:extLst>
          </p:cNvPr>
          <p:cNvSpPr/>
          <p:nvPr/>
        </p:nvSpPr>
        <p:spPr>
          <a:xfrm>
            <a:off x="685800" y="1854200"/>
            <a:ext cx="1220787" cy="12192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lose up of a sign&#10;&#10;Description generated with high confidence">
            <a:extLst>
              <a:ext uri="{FF2B5EF4-FFF2-40B4-BE49-F238E27FC236}">
                <a16:creationId xmlns:a16="http://schemas.microsoft.com/office/drawing/2014/main" id="{7A92C12A-D303-46E6-B61F-6BA7678CE2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05" y="1890712"/>
            <a:ext cx="1146175" cy="1146175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22FCF5BF-3334-40C9-8234-EC2BD8508A1E}"/>
              </a:ext>
            </a:extLst>
          </p:cNvPr>
          <p:cNvSpPr/>
          <p:nvPr/>
        </p:nvSpPr>
        <p:spPr>
          <a:xfrm>
            <a:off x="2044700" y="1854200"/>
            <a:ext cx="1220787" cy="12192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B8D1A6-8A4A-4A6F-A959-9AF212F09ED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2005" y="1890712"/>
            <a:ext cx="1146175" cy="1146175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C16BB7B0-83E6-45BB-9116-1C80F8FBF835}"/>
              </a:ext>
            </a:extLst>
          </p:cNvPr>
          <p:cNvSpPr/>
          <p:nvPr/>
        </p:nvSpPr>
        <p:spPr>
          <a:xfrm>
            <a:off x="3403600" y="1890712"/>
            <a:ext cx="1220787" cy="12192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554E948-8B7E-4968-8B99-BA4CF22FE8F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0905" y="1927224"/>
            <a:ext cx="1146175" cy="1146175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7D7FD5FD-212A-43A0-BAB8-E9428D15F73C}"/>
              </a:ext>
            </a:extLst>
          </p:cNvPr>
          <p:cNvSpPr/>
          <p:nvPr/>
        </p:nvSpPr>
        <p:spPr>
          <a:xfrm>
            <a:off x="4757340" y="1927225"/>
            <a:ext cx="1220787" cy="12192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2035049-8DF2-4BBF-8CFD-D84E9716A443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4645" y="1963737"/>
            <a:ext cx="1146175" cy="1146175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A1835044-D10E-425F-BE98-0A0B64F5E55F}"/>
              </a:ext>
            </a:extLst>
          </p:cNvPr>
          <p:cNvSpPr/>
          <p:nvPr/>
        </p:nvSpPr>
        <p:spPr>
          <a:xfrm>
            <a:off x="6123388" y="1927224"/>
            <a:ext cx="1220787" cy="12192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574BCF9-7A9B-4B26-BA39-957BF5CDD546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1658" y="2000249"/>
            <a:ext cx="995360" cy="99536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9C480535-E6C0-42D5-8088-87A66943901B}"/>
              </a:ext>
            </a:extLst>
          </p:cNvPr>
          <p:cNvSpPr/>
          <p:nvPr/>
        </p:nvSpPr>
        <p:spPr>
          <a:xfrm>
            <a:off x="7482685" y="1927225"/>
            <a:ext cx="1220787" cy="12192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2689599-BBF1-4099-91FE-F95A322148A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900" y="2022472"/>
            <a:ext cx="1014415" cy="1014415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EC9E251A-8066-479E-ADFA-63F954941C37}"/>
              </a:ext>
            </a:extLst>
          </p:cNvPr>
          <p:cNvSpPr/>
          <p:nvPr/>
        </p:nvSpPr>
        <p:spPr>
          <a:xfrm>
            <a:off x="8848733" y="1963737"/>
            <a:ext cx="1220787" cy="12192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451FE69-DC47-45CB-B868-292981DBCD0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5494" y="2166136"/>
            <a:ext cx="907263" cy="907263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E5B053B7-4706-457A-B5FF-A2ABB0EF91A3}"/>
              </a:ext>
            </a:extLst>
          </p:cNvPr>
          <p:cNvSpPr/>
          <p:nvPr/>
        </p:nvSpPr>
        <p:spPr>
          <a:xfrm>
            <a:off x="10188976" y="1963737"/>
            <a:ext cx="1220787" cy="1219200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11CE98B-2D03-405F-BE63-C47BE76497E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3" y="2166136"/>
            <a:ext cx="876297" cy="7667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F7E00EC-6BF6-4AAD-9461-EA6D859DE4C7}"/>
              </a:ext>
            </a:extLst>
          </p:cNvPr>
          <p:cNvSpPr txBox="1"/>
          <p:nvPr/>
        </p:nvSpPr>
        <p:spPr>
          <a:xfrm>
            <a:off x="856771" y="3754582"/>
            <a:ext cx="31956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Hard –copy documents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Notebooks/pens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USB storage 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Networking cables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BA5E4C8-059D-42CA-A1BC-A2F4F3011B94}"/>
              </a:ext>
            </a:extLst>
          </p:cNvPr>
          <p:cNvSpPr txBox="1"/>
          <p:nvPr/>
        </p:nvSpPr>
        <p:spPr>
          <a:xfrm>
            <a:off x="8170305" y="3754582"/>
            <a:ext cx="31956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Camera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Sound recorder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Portable printer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Fully up-to-date laptop, patched frequently</a:t>
            </a:r>
          </a:p>
        </p:txBody>
      </p:sp>
    </p:spTree>
    <p:extLst>
      <p:ext uri="{BB962C8B-B14F-4D97-AF65-F5344CB8AC3E}">
        <p14:creationId xmlns:p14="http://schemas.microsoft.com/office/powerpoint/2010/main" val="10557531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13" grpId="0" animBg="1"/>
      <p:bldP spid="15" grpId="0" animBg="1"/>
      <p:bldP spid="17" grpId="0" animBg="1"/>
      <p:bldP spid="19" grpId="0" animBg="1"/>
      <p:bldP spid="21" grpId="0" animBg="1"/>
      <p:bldP spid="23" grpId="0" animBg="1"/>
    </p:bldLst>
  </p:timing>
</p:sld>
</file>

<file path=ppt/theme/theme1.xml><?xml version="1.0" encoding="utf-8"?>
<a:theme xmlns:a="http://schemas.openxmlformats.org/drawingml/2006/main" name="2_Office Theme">
  <a:themeElements>
    <a:clrScheme name="Blue Maximize">
      <a:dk1>
        <a:sysClr val="windowText" lastClr="000000"/>
      </a:dk1>
      <a:lt1>
        <a:sysClr val="window" lastClr="FFFFFF"/>
      </a:lt1>
      <a:dk2>
        <a:srgbClr val="2D3847"/>
      </a:dk2>
      <a:lt2>
        <a:srgbClr val="E7E6E6"/>
      </a:lt2>
      <a:accent1>
        <a:srgbClr val="004281"/>
      </a:accent1>
      <a:accent2>
        <a:srgbClr val="0080B4"/>
      </a:accent2>
      <a:accent3>
        <a:srgbClr val="00B0D3"/>
      </a:accent3>
      <a:accent4>
        <a:srgbClr val="3ABFC4"/>
      </a:accent4>
      <a:accent5>
        <a:srgbClr val="21C0D7"/>
      </a:accent5>
      <a:accent6>
        <a:srgbClr val="55D4FA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1220</Words>
  <Application>Microsoft Office PowerPoint</Application>
  <PresentationFormat>Widescreen</PresentationFormat>
  <Paragraphs>215</Paragraphs>
  <Slides>24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Gulim</vt:lpstr>
      <vt:lpstr>Shruti</vt:lpstr>
      <vt:lpstr>Calibri Light</vt:lpstr>
      <vt:lpstr>Calibri</vt:lpstr>
      <vt:lpstr>Arial</vt:lpstr>
      <vt:lpstr>Neris Thin</vt:lpstr>
      <vt:lpstr>2_Office Theme</vt:lpstr>
      <vt:lpstr>Incident Response</vt:lpstr>
      <vt:lpstr>agenda</vt:lpstr>
      <vt:lpstr>PowerPoint Presentation</vt:lpstr>
      <vt:lpstr>what not to do</vt:lpstr>
      <vt:lpstr>planning</vt:lpstr>
      <vt:lpstr>cirt charter</vt:lpstr>
      <vt:lpstr>cirt roles</vt:lpstr>
      <vt:lpstr>preparation</vt:lpstr>
      <vt:lpstr>jumpbag</vt:lpstr>
      <vt:lpstr>outsource monitoring &amp; testing</vt:lpstr>
      <vt:lpstr>detection</vt:lpstr>
      <vt:lpstr>precursors &amp; indicators</vt:lpstr>
      <vt:lpstr>example indicators</vt:lpstr>
      <vt:lpstr>tools of the trade</vt:lpstr>
      <vt:lpstr>analysis </vt:lpstr>
      <vt:lpstr>situational awareness</vt:lpstr>
      <vt:lpstr>categorization</vt:lpstr>
      <vt:lpstr>document from the very start!</vt:lpstr>
      <vt:lpstr>containment</vt:lpstr>
      <vt:lpstr>communications plan</vt:lpstr>
      <vt:lpstr>communications w key ext. stakeholders</vt:lpstr>
      <vt:lpstr>communications w internal stakeholders</vt:lpstr>
      <vt:lpstr>conduct post-mortem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Incident Response</dc:title>
  <dc:creator>Duncan McAlynn</dc:creator>
  <cp:lastModifiedBy>Duncan McAlynn</cp:lastModifiedBy>
  <cp:revision>39</cp:revision>
  <dcterms:created xsi:type="dcterms:W3CDTF">2018-10-12T03:15:10Z</dcterms:created>
  <dcterms:modified xsi:type="dcterms:W3CDTF">2018-10-14T20:48:38Z</dcterms:modified>
</cp:coreProperties>
</file>